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diagrams/drawing5.xml" ContentType="application/vnd.ms-office.drawingml.diagramDrawing+xml"/>
  <Override PartName="/ppt/diagrams/drawing4.xml" ContentType="application/vnd.ms-office.drawingml.diagramDrawing+xml"/>
  <Default Extension="jpg" ContentType="image/jpeg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Default Extension="png" ContentType="image/png"/>
  <Override PartName="/ppt/diagrams/quickStyle5.xml" ContentType="application/vnd.openxmlformats-officedocument.drawingml.diagramStyl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diagrams/data5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60" r:id="rId3"/>
    <p:sldId id="291" r:id="rId4"/>
    <p:sldId id="257" r:id="rId5"/>
    <p:sldId id="263" r:id="rId6"/>
    <p:sldId id="276" r:id="rId7"/>
    <p:sldId id="277" r:id="rId8"/>
    <p:sldId id="278" r:id="rId9"/>
    <p:sldId id="279" r:id="rId10"/>
    <p:sldId id="275" r:id="rId11"/>
    <p:sldId id="280" r:id="rId12"/>
    <p:sldId id="281" r:id="rId13"/>
    <p:sldId id="282" r:id="rId14"/>
    <p:sldId id="285" r:id="rId15"/>
    <p:sldId id="286" r:id="rId16"/>
    <p:sldId id="287" r:id="rId17"/>
    <p:sldId id="288" r:id="rId18"/>
    <p:sldId id="289" r:id="rId19"/>
    <p:sldId id="265" r:id="rId20"/>
    <p:sldId id="273" r:id="rId21"/>
    <p:sldId id="290" r:id="rId22"/>
    <p:sldId id="274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FF9B"/>
    <a:srgbClr val="FFE0A3"/>
    <a:srgbClr val="FF3399"/>
    <a:srgbClr val="CC3399"/>
    <a:srgbClr val="70AC2E"/>
    <a:srgbClr val="C19FFF"/>
    <a:srgbClr val="CAB4EA"/>
    <a:srgbClr val="D3B5E9"/>
    <a:srgbClr val="D68B1C"/>
    <a:srgbClr val="D0005E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5" d="100"/>
          <a:sy n="75" d="100"/>
        </p:scale>
        <p:origin x="-123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image" Target="../media/image6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.jpg"/><Relationship Id="rId1" Type="http://schemas.openxmlformats.org/officeDocument/2006/relationships/image" Target="../media/image51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1.png"/><Relationship Id="rId1" Type="http://schemas.openxmlformats.org/officeDocument/2006/relationships/image" Target="../media/image81.png"/><Relationship Id="rId5" Type="http://schemas.openxmlformats.org/officeDocument/2006/relationships/image" Target="../media/image121.png"/><Relationship Id="rId4" Type="http://schemas.openxmlformats.org/officeDocument/2006/relationships/image" Target="../media/image111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image" Target="../media/image201.png"/><Relationship Id="rId1" Type="http://schemas.openxmlformats.org/officeDocument/2006/relationships/image" Target="../media/image191.png"/><Relationship Id="rId5" Type="http://schemas.openxmlformats.org/officeDocument/2006/relationships/image" Target="../media/image231.png"/><Relationship Id="rId4" Type="http://schemas.openxmlformats.org/officeDocument/2006/relationships/image" Target="../media/image2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CFA95F-0092-41C3-B81A-574FA85ED7FD}" type="doc">
      <dgm:prSet loTypeId="urn:microsoft.com/office/officeart/2005/8/layout/radial4" loCatId="relationship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F85629F6-44EF-48AA-A6E9-ABED783490FC}">
      <dgm:prSet phldrT="[Text]" custT="1"/>
      <dgm:spPr/>
      <dgm:t>
        <a:bodyPr/>
        <a:lstStyle/>
        <a:p>
          <a:r>
            <a:rPr lang="en-US" sz="1800" b="1" dirty="0" smtClean="0"/>
            <a:t>Climate change &amp; </a:t>
          </a:r>
          <a:r>
            <a:rPr lang="en-US" sz="1800" b="1" dirty="0" smtClean="0"/>
            <a:t>Environment </a:t>
          </a:r>
          <a:r>
            <a:rPr lang="en-US" sz="1800" b="1" dirty="0" smtClean="0"/>
            <a:t>issues</a:t>
          </a:r>
          <a:endParaRPr lang="en-US" sz="1800" b="1" dirty="0"/>
        </a:p>
      </dgm:t>
    </dgm:pt>
    <dgm:pt modelId="{918E0EE2-A6BE-416A-892D-C92EEEC8D263}" type="parTrans" cxnId="{184ECDD7-6477-49BA-BBF1-B930DE4A45AA}">
      <dgm:prSet/>
      <dgm:spPr/>
      <dgm:t>
        <a:bodyPr/>
        <a:lstStyle/>
        <a:p>
          <a:endParaRPr lang="en-US"/>
        </a:p>
      </dgm:t>
    </dgm:pt>
    <dgm:pt modelId="{458ACFA8-C114-4C62-88CE-5CE84BA97AEF}" type="sibTrans" cxnId="{184ECDD7-6477-49BA-BBF1-B930DE4A45AA}">
      <dgm:prSet/>
      <dgm:spPr/>
      <dgm:t>
        <a:bodyPr/>
        <a:lstStyle/>
        <a:p>
          <a:endParaRPr lang="en-US"/>
        </a:p>
      </dgm:t>
    </dgm:pt>
    <dgm:pt modelId="{D4F1EFB8-BC98-4D0A-9B3B-735E5950CF56}">
      <dgm:prSet phldrT="[Text]"/>
      <dgm:spPr/>
      <dgm:t>
        <a:bodyPr/>
        <a:lstStyle/>
        <a:p>
          <a:r>
            <a:rPr lang="en-US" dirty="0" smtClean="0"/>
            <a:t>Measures/Tools </a:t>
          </a:r>
        </a:p>
        <a:p>
          <a:r>
            <a:rPr lang="en-US" dirty="0" smtClean="0"/>
            <a:t>( Scientists &amp; enterprises)</a:t>
          </a:r>
          <a:endParaRPr lang="en-US" dirty="0"/>
        </a:p>
      </dgm:t>
    </dgm:pt>
    <dgm:pt modelId="{95137059-BBCF-4039-8807-7996FB32FC3A}" type="parTrans" cxnId="{26879BA0-9DE2-46CA-81D5-B450FA2FD045}">
      <dgm:prSet/>
      <dgm:spPr/>
      <dgm:t>
        <a:bodyPr/>
        <a:lstStyle/>
        <a:p>
          <a:endParaRPr lang="en-US"/>
        </a:p>
      </dgm:t>
    </dgm:pt>
    <dgm:pt modelId="{78F3B19B-5BF7-45C5-BDAD-ADDCBE980EC0}" type="sibTrans" cxnId="{26879BA0-9DE2-46CA-81D5-B450FA2FD045}">
      <dgm:prSet/>
      <dgm:spPr/>
      <dgm:t>
        <a:bodyPr/>
        <a:lstStyle/>
        <a:p>
          <a:endParaRPr lang="en-US"/>
        </a:p>
      </dgm:t>
    </dgm:pt>
    <dgm:pt modelId="{4054CB06-FD72-4FC1-9BEE-31C995D08F05}">
      <dgm:prSet phldrT="[Text]"/>
      <dgm:spPr/>
      <dgm:t>
        <a:bodyPr/>
        <a:lstStyle/>
        <a:p>
          <a:r>
            <a:rPr lang="en-US" dirty="0" smtClean="0"/>
            <a:t>Methods/Mechanisms </a:t>
          </a:r>
        </a:p>
        <a:p>
          <a:r>
            <a:rPr lang="en-US" dirty="0" smtClean="0"/>
            <a:t>(Policy makers)</a:t>
          </a:r>
          <a:endParaRPr lang="en-US" dirty="0"/>
        </a:p>
      </dgm:t>
    </dgm:pt>
    <dgm:pt modelId="{8008B6D9-D7F3-4197-A7A4-627CA544B571}" type="parTrans" cxnId="{7AD2B61B-5A41-445B-B4AD-D8C85F9AEBE9}">
      <dgm:prSet/>
      <dgm:spPr/>
      <dgm:t>
        <a:bodyPr/>
        <a:lstStyle/>
        <a:p>
          <a:endParaRPr lang="en-US"/>
        </a:p>
      </dgm:t>
    </dgm:pt>
    <dgm:pt modelId="{65557C8A-B64C-4FFE-8D61-FDDC3C69B5E0}" type="sibTrans" cxnId="{7AD2B61B-5A41-445B-B4AD-D8C85F9AEBE9}">
      <dgm:prSet/>
      <dgm:spPr/>
      <dgm:t>
        <a:bodyPr/>
        <a:lstStyle/>
        <a:p>
          <a:endParaRPr lang="en-US"/>
        </a:p>
      </dgm:t>
    </dgm:pt>
    <dgm:pt modelId="{A4214567-BCE8-4F2F-A99B-A2544915B48F}">
      <dgm:prSet phldrT="[Text]"/>
      <dgm:spPr/>
      <dgm:t>
        <a:bodyPr/>
        <a:lstStyle/>
        <a:p>
          <a:r>
            <a:rPr lang="en-US" dirty="0" smtClean="0"/>
            <a:t>Meaning/Cause for actions</a:t>
          </a:r>
        </a:p>
        <a:p>
          <a:r>
            <a:rPr lang="en-US" dirty="0" smtClean="0"/>
            <a:t>(Environmental ethics)</a:t>
          </a:r>
          <a:endParaRPr lang="en-US" dirty="0"/>
        </a:p>
      </dgm:t>
    </dgm:pt>
    <dgm:pt modelId="{CBF80865-F341-449C-8227-41D7C07C7749}" type="parTrans" cxnId="{D04A2003-5FAB-46CC-95A4-3C99DCE5C794}">
      <dgm:prSet/>
      <dgm:spPr/>
      <dgm:t>
        <a:bodyPr/>
        <a:lstStyle/>
        <a:p>
          <a:endParaRPr lang="en-US"/>
        </a:p>
      </dgm:t>
    </dgm:pt>
    <dgm:pt modelId="{052240E0-057E-4AD3-AF6D-0ABF7B16873F}" type="sibTrans" cxnId="{D04A2003-5FAB-46CC-95A4-3C99DCE5C794}">
      <dgm:prSet/>
      <dgm:spPr/>
      <dgm:t>
        <a:bodyPr/>
        <a:lstStyle/>
        <a:p>
          <a:endParaRPr lang="en-US"/>
        </a:p>
      </dgm:t>
    </dgm:pt>
    <dgm:pt modelId="{91DD5203-7E26-4DE3-BB4B-03062452EF1B}" type="pres">
      <dgm:prSet presAssocID="{DBCFA95F-0092-41C3-B81A-574FA85ED7FD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B464197-35E1-424C-B1FC-2004744946E0}" type="pres">
      <dgm:prSet presAssocID="{F85629F6-44EF-48AA-A6E9-ABED783490FC}" presName="centerShape" presStyleLbl="node0" presStyleIdx="0" presStyleCnt="1"/>
      <dgm:spPr/>
      <dgm:t>
        <a:bodyPr/>
        <a:lstStyle/>
        <a:p>
          <a:endParaRPr lang="en-US"/>
        </a:p>
      </dgm:t>
    </dgm:pt>
    <dgm:pt modelId="{4F4D67A0-DE57-44BD-B863-DB754F7EBF5D}" type="pres">
      <dgm:prSet presAssocID="{95137059-BBCF-4039-8807-7996FB32FC3A}" presName="parTrans" presStyleLbl="bgSibTrans2D1" presStyleIdx="0" presStyleCnt="3" custLinFactNeighborX="11026" custLinFactNeighborY="14773"/>
      <dgm:spPr/>
      <dgm:t>
        <a:bodyPr/>
        <a:lstStyle/>
        <a:p>
          <a:endParaRPr lang="en-US"/>
        </a:p>
      </dgm:t>
    </dgm:pt>
    <dgm:pt modelId="{B5A96162-DD36-4B31-96C5-72FEE833BC90}" type="pres">
      <dgm:prSet presAssocID="{D4F1EFB8-BC98-4D0A-9B3B-735E5950CF56}" presName="node" presStyleLbl="node1" presStyleIdx="0" presStyleCnt="3" custScaleX="128982" custScaleY="114127" custRadScaleRad="107825" custRadScaleInc="-3579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E8DEDC-DBFB-49D8-851F-7AFA2A12DB9A}" type="pres">
      <dgm:prSet presAssocID="{8008B6D9-D7F3-4197-A7A4-627CA544B571}" presName="parTrans" presStyleLbl="bgSibTrans2D1" presStyleIdx="1" presStyleCnt="3"/>
      <dgm:spPr/>
      <dgm:t>
        <a:bodyPr/>
        <a:lstStyle/>
        <a:p>
          <a:endParaRPr lang="en-US"/>
        </a:p>
      </dgm:t>
    </dgm:pt>
    <dgm:pt modelId="{FEFF22BC-CBFC-4CBB-AFA2-5C480249CBC2}" type="pres">
      <dgm:prSet presAssocID="{4054CB06-FD72-4FC1-9BEE-31C995D08F05}" presName="node" presStyleLbl="node1" presStyleIdx="1" presStyleCnt="3" custScaleX="145255" custScaleY="10018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ECB455-30E5-49C2-B013-E14B3157F094}" type="pres">
      <dgm:prSet presAssocID="{CBF80865-F341-449C-8227-41D7C07C7749}" presName="parTrans" presStyleLbl="bgSibTrans2D1" presStyleIdx="2" presStyleCnt="3" custLinFactNeighborX="-12767" custLinFactNeighborY="13721"/>
      <dgm:spPr/>
      <dgm:t>
        <a:bodyPr/>
        <a:lstStyle/>
        <a:p>
          <a:endParaRPr lang="en-US"/>
        </a:p>
      </dgm:t>
    </dgm:pt>
    <dgm:pt modelId="{DF72ACA5-548E-4CBF-B1DA-48E92E5DE0BF}" type="pres">
      <dgm:prSet presAssocID="{A4214567-BCE8-4F2F-A99B-A2544915B48F}" presName="node" presStyleLbl="node1" presStyleIdx="2" presStyleCnt="3" custScaleX="140428" custScaleY="107651" custRadScaleRad="115829" custRadScaleInc="3029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13B83CD-04BC-4645-AC53-72B45AE89720}" type="presOf" srcId="{D4F1EFB8-BC98-4D0A-9B3B-735E5950CF56}" destId="{B5A96162-DD36-4B31-96C5-72FEE833BC90}" srcOrd="0" destOrd="0" presId="urn:microsoft.com/office/officeart/2005/8/layout/radial4"/>
    <dgm:cxn modelId="{5254B3F2-151A-4561-845B-F3FA83855265}" type="presOf" srcId="{DBCFA95F-0092-41C3-B81A-574FA85ED7FD}" destId="{91DD5203-7E26-4DE3-BB4B-03062452EF1B}" srcOrd="0" destOrd="0" presId="urn:microsoft.com/office/officeart/2005/8/layout/radial4"/>
    <dgm:cxn modelId="{517849AE-2141-4E4B-BDFA-A9FFB2A3D521}" type="presOf" srcId="{F85629F6-44EF-48AA-A6E9-ABED783490FC}" destId="{CB464197-35E1-424C-B1FC-2004744946E0}" srcOrd="0" destOrd="0" presId="urn:microsoft.com/office/officeart/2005/8/layout/radial4"/>
    <dgm:cxn modelId="{216784CC-CE8E-4142-A967-8A3C80C8F043}" type="presOf" srcId="{CBF80865-F341-449C-8227-41D7C07C7749}" destId="{BCECB455-30E5-49C2-B013-E14B3157F094}" srcOrd="0" destOrd="0" presId="urn:microsoft.com/office/officeart/2005/8/layout/radial4"/>
    <dgm:cxn modelId="{7AD2B61B-5A41-445B-B4AD-D8C85F9AEBE9}" srcId="{F85629F6-44EF-48AA-A6E9-ABED783490FC}" destId="{4054CB06-FD72-4FC1-9BEE-31C995D08F05}" srcOrd="1" destOrd="0" parTransId="{8008B6D9-D7F3-4197-A7A4-627CA544B571}" sibTransId="{65557C8A-B64C-4FFE-8D61-FDDC3C69B5E0}"/>
    <dgm:cxn modelId="{D04A2003-5FAB-46CC-95A4-3C99DCE5C794}" srcId="{F85629F6-44EF-48AA-A6E9-ABED783490FC}" destId="{A4214567-BCE8-4F2F-A99B-A2544915B48F}" srcOrd="2" destOrd="0" parTransId="{CBF80865-F341-449C-8227-41D7C07C7749}" sibTransId="{052240E0-057E-4AD3-AF6D-0ABF7B16873F}"/>
    <dgm:cxn modelId="{65B26307-C141-4207-9443-267BBB39CBCB}" type="presOf" srcId="{4054CB06-FD72-4FC1-9BEE-31C995D08F05}" destId="{FEFF22BC-CBFC-4CBB-AFA2-5C480249CBC2}" srcOrd="0" destOrd="0" presId="urn:microsoft.com/office/officeart/2005/8/layout/radial4"/>
    <dgm:cxn modelId="{1DC804E0-A6A1-48C6-9E02-70F6FEE5E5DE}" type="presOf" srcId="{95137059-BBCF-4039-8807-7996FB32FC3A}" destId="{4F4D67A0-DE57-44BD-B863-DB754F7EBF5D}" srcOrd="0" destOrd="0" presId="urn:microsoft.com/office/officeart/2005/8/layout/radial4"/>
    <dgm:cxn modelId="{26879BA0-9DE2-46CA-81D5-B450FA2FD045}" srcId="{F85629F6-44EF-48AA-A6E9-ABED783490FC}" destId="{D4F1EFB8-BC98-4D0A-9B3B-735E5950CF56}" srcOrd="0" destOrd="0" parTransId="{95137059-BBCF-4039-8807-7996FB32FC3A}" sibTransId="{78F3B19B-5BF7-45C5-BDAD-ADDCBE980EC0}"/>
    <dgm:cxn modelId="{9B5FABBF-DC7A-4BA7-A7C5-EF4AFC9B4B03}" type="presOf" srcId="{8008B6D9-D7F3-4197-A7A4-627CA544B571}" destId="{DDE8DEDC-DBFB-49D8-851F-7AFA2A12DB9A}" srcOrd="0" destOrd="0" presId="urn:microsoft.com/office/officeart/2005/8/layout/radial4"/>
    <dgm:cxn modelId="{184ECDD7-6477-49BA-BBF1-B930DE4A45AA}" srcId="{DBCFA95F-0092-41C3-B81A-574FA85ED7FD}" destId="{F85629F6-44EF-48AA-A6E9-ABED783490FC}" srcOrd="0" destOrd="0" parTransId="{918E0EE2-A6BE-416A-892D-C92EEEC8D263}" sibTransId="{458ACFA8-C114-4C62-88CE-5CE84BA97AEF}"/>
    <dgm:cxn modelId="{BA092F12-7B26-4DA7-B3A7-FA5BE388163C}" type="presOf" srcId="{A4214567-BCE8-4F2F-A99B-A2544915B48F}" destId="{DF72ACA5-548E-4CBF-B1DA-48E92E5DE0BF}" srcOrd="0" destOrd="0" presId="urn:microsoft.com/office/officeart/2005/8/layout/radial4"/>
    <dgm:cxn modelId="{6FF595F6-D4CE-4D28-92D1-076D7C60D548}" type="presParOf" srcId="{91DD5203-7E26-4DE3-BB4B-03062452EF1B}" destId="{CB464197-35E1-424C-B1FC-2004744946E0}" srcOrd="0" destOrd="0" presId="urn:microsoft.com/office/officeart/2005/8/layout/radial4"/>
    <dgm:cxn modelId="{A56D7ED7-5774-4953-9406-AC7376F5EA21}" type="presParOf" srcId="{91DD5203-7E26-4DE3-BB4B-03062452EF1B}" destId="{4F4D67A0-DE57-44BD-B863-DB754F7EBF5D}" srcOrd="1" destOrd="0" presId="urn:microsoft.com/office/officeart/2005/8/layout/radial4"/>
    <dgm:cxn modelId="{BA763BCA-996C-4816-85B4-D75C146AD162}" type="presParOf" srcId="{91DD5203-7E26-4DE3-BB4B-03062452EF1B}" destId="{B5A96162-DD36-4B31-96C5-72FEE833BC90}" srcOrd="2" destOrd="0" presId="urn:microsoft.com/office/officeart/2005/8/layout/radial4"/>
    <dgm:cxn modelId="{280373F8-1BBE-498E-9B30-10EA02E82B81}" type="presParOf" srcId="{91DD5203-7E26-4DE3-BB4B-03062452EF1B}" destId="{DDE8DEDC-DBFB-49D8-851F-7AFA2A12DB9A}" srcOrd="3" destOrd="0" presId="urn:microsoft.com/office/officeart/2005/8/layout/radial4"/>
    <dgm:cxn modelId="{60D7164E-8EA4-4BC2-B23E-053EB800BBFB}" type="presParOf" srcId="{91DD5203-7E26-4DE3-BB4B-03062452EF1B}" destId="{FEFF22BC-CBFC-4CBB-AFA2-5C480249CBC2}" srcOrd="4" destOrd="0" presId="urn:microsoft.com/office/officeart/2005/8/layout/radial4"/>
    <dgm:cxn modelId="{CF5CB200-E2CC-41A3-ADCB-CA029F8408C0}" type="presParOf" srcId="{91DD5203-7E26-4DE3-BB4B-03062452EF1B}" destId="{BCECB455-30E5-49C2-B013-E14B3157F094}" srcOrd="5" destOrd="0" presId="urn:microsoft.com/office/officeart/2005/8/layout/radial4"/>
    <dgm:cxn modelId="{0B798986-377D-4146-B97A-A93D2B9694E7}" type="presParOf" srcId="{91DD5203-7E26-4DE3-BB4B-03062452EF1B}" destId="{DF72ACA5-548E-4CBF-B1DA-48E92E5DE0BF}" srcOrd="6" destOrd="0" presId="urn:microsoft.com/office/officeart/2005/8/layout/radial4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CB3D3DA-F7FC-41A2-9FCF-A459011AFD56}" type="doc">
      <dgm:prSet loTypeId="urn:microsoft.com/office/officeart/2005/8/layout/hProcess6" loCatId="process" qsTypeId="urn:microsoft.com/office/officeart/2005/8/quickstyle/simple1" qsCatId="simple" csTypeId="urn:microsoft.com/office/officeart/2005/8/colors/accent3_2" csCatId="accent3" phldr="1"/>
      <dgm:spPr/>
    </dgm:pt>
    <dgm:pt modelId="{C2BAF462-2CCD-4486-9029-305371BEB4C9}">
      <dgm:prSet phldrT="[Text]" custT="1"/>
      <dgm:spPr/>
      <dgm:t>
        <a:bodyPr/>
        <a:lstStyle/>
        <a:p>
          <a:r>
            <a:rPr lang="en-US" sz="1800" dirty="0" smtClean="0"/>
            <a:t>Religion’s norms &amp; values</a:t>
          </a:r>
          <a:endParaRPr lang="en-US" sz="1800" dirty="0"/>
        </a:p>
      </dgm:t>
    </dgm:pt>
    <dgm:pt modelId="{C8B94A47-3D41-4A76-ACBC-C40A1BB9FEE7}" type="parTrans" cxnId="{F33F9894-3FF8-4A49-AA81-2A8D029946A6}">
      <dgm:prSet/>
      <dgm:spPr/>
      <dgm:t>
        <a:bodyPr/>
        <a:lstStyle/>
        <a:p>
          <a:endParaRPr lang="en-US"/>
        </a:p>
      </dgm:t>
    </dgm:pt>
    <dgm:pt modelId="{D576B191-D549-49DD-9BFF-A6ABFD8F1DBF}" type="sibTrans" cxnId="{F33F9894-3FF8-4A49-AA81-2A8D029946A6}">
      <dgm:prSet/>
      <dgm:spPr/>
      <dgm:t>
        <a:bodyPr/>
        <a:lstStyle/>
        <a:p>
          <a:endParaRPr lang="en-US"/>
        </a:p>
      </dgm:t>
    </dgm:pt>
    <dgm:pt modelId="{8D41560C-AF92-4033-A881-46A88A368A5C}">
      <dgm:prSet phldrT="[Text]" custT="1"/>
      <dgm:spPr/>
      <dgm:t>
        <a:bodyPr/>
        <a:lstStyle/>
        <a:p>
          <a:r>
            <a:rPr lang="en-US" sz="1800" dirty="0" smtClean="0"/>
            <a:t>Followers’ behaviors and beliefs</a:t>
          </a:r>
          <a:endParaRPr lang="en-US" sz="1800" dirty="0"/>
        </a:p>
      </dgm:t>
    </dgm:pt>
    <dgm:pt modelId="{F928D915-C32B-422D-9C95-39F37804EEB5}" type="parTrans" cxnId="{E61C23DF-A3F8-49CF-BE24-A090E1ED982E}">
      <dgm:prSet/>
      <dgm:spPr/>
      <dgm:t>
        <a:bodyPr/>
        <a:lstStyle/>
        <a:p>
          <a:endParaRPr lang="en-US"/>
        </a:p>
      </dgm:t>
    </dgm:pt>
    <dgm:pt modelId="{7D6F9D2D-D3D7-4C9B-8DBA-BD3F3948363E}" type="sibTrans" cxnId="{E61C23DF-A3F8-49CF-BE24-A090E1ED982E}">
      <dgm:prSet/>
      <dgm:spPr/>
      <dgm:t>
        <a:bodyPr/>
        <a:lstStyle/>
        <a:p>
          <a:endParaRPr lang="en-US"/>
        </a:p>
      </dgm:t>
    </dgm:pt>
    <dgm:pt modelId="{E495FF54-D99D-429A-9095-367FEA5CD49C}">
      <dgm:prSet phldrT="[Text]" custT="1"/>
      <dgm:spPr/>
      <dgm:t>
        <a:bodyPr/>
        <a:lstStyle/>
        <a:p>
          <a:r>
            <a:rPr lang="en-US" sz="1800" dirty="0" smtClean="0"/>
            <a:t>Voluntary behaviors to tackle environmental problems</a:t>
          </a:r>
          <a:endParaRPr lang="en-US" sz="1800" dirty="0"/>
        </a:p>
      </dgm:t>
    </dgm:pt>
    <dgm:pt modelId="{015D14EF-AF65-469A-9FC6-32229B26A71B}" type="parTrans" cxnId="{C8CB799F-E081-4B7C-8E48-3721AF0C890E}">
      <dgm:prSet/>
      <dgm:spPr/>
      <dgm:t>
        <a:bodyPr/>
        <a:lstStyle/>
        <a:p>
          <a:endParaRPr lang="en-US"/>
        </a:p>
      </dgm:t>
    </dgm:pt>
    <dgm:pt modelId="{F85B4D31-B7C2-43AB-95EA-415D7D2EA975}" type="sibTrans" cxnId="{C8CB799F-E081-4B7C-8E48-3721AF0C890E}">
      <dgm:prSet/>
      <dgm:spPr/>
      <dgm:t>
        <a:bodyPr/>
        <a:lstStyle/>
        <a:p>
          <a:endParaRPr lang="en-US"/>
        </a:p>
      </dgm:t>
    </dgm:pt>
    <dgm:pt modelId="{79B9AF38-989A-4F52-8BB9-29ECDA31327B}" type="pres">
      <dgm:prSet presAssocID="{ACB3D3DA-F7FC-41A2-9FCF-A459011AFD56}" presName="theList" presStyleCnt="0">
        <dgm:presLayoutVars>
          <dgm:dir/>
          <dgm:animLvl val="lvl"/>
          <dgm:resizeHandles val="exact"/>
        </dgm:presLayoutVars>
      </dgm:prSet>
      <dgm:spPr/>
    </dgm:pt>
    <dgm:pt modelId="{8B51D58F-7F7D-4A2B-A637-DDC0A016FF78}" type="pres">
      <dgm:prSet presAssocID="{C2BAF462-2CCD-4486-9029-305371BEB4C9}" presName="compNode" presStyleCnt="0"/>
      <dgm:spPr/>
    </dgm:pt>
    <dgm:pt modelId="{03BDDB72-ACC9-4122-96BA-C0E3B53D5890}" type="pres">
      <dgm:prSet presAssocID="{C2BAF462-2CCD-4486-9029-305371BEB4C9}" presName="noGeometry" presStyleCnt="0"/>
      <dgm:spPr/>
    </dgm:pt>
    <dgm:pt modelId="{19443D5B-C2CD-46AF-BCCA-56D1F51123BD}" type="pres">
      <dgm:prSet presAssocID="{C2BAF462-2CCD-4486-9029-305371BEB4C9}" presName="childTextVisible" presStyleLbl="bgAccFollowNode1" presStyleIdx="0" presStyleCnt="3">
        <dgm:presLayoutVars>
          <dgm:bulletEnabled val="1"/>
        </dgm:presLayoutVars>
      </dgm:prSet>
      <dgm:spPr/>
    </dgm:pt>
    <dgm:pt modelId="{4E41B62C-7960-405E-808D-0F9538978002}" type="pres">
      <dgm:prSet presAssocID="{C2BAF462-2CCD-4486-9029-305371BEB4C9}" presName="childTextHidden" presStyleLbl="bgAccFollowNode1" presStyleIdx="0" presStyleCnt="3"/>
      <dgm:spPr/>
    </dgm:pt>
    <dgm:pt modelId="{509DA439-6C41-4A24-B6B3-83500FAE79BB}" type="pres">
      <dgm:prSet presAssocID="{C2BAF462-2CCD-4486-9029-305371BEB4C9}" presName="parentText" presStyleLbl="node1" presStyleIdx="0" presStyleCnt="3" custScaleX="152193" custScaleY="14609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2DBC67-77C4-44B9-B2A7-DBE20428AD6C}" type="pres">
      <dgm:prSet presAssocID="{C2BAF462-2CCD-4486-9029-305371BEB4C9}" presName="aSpace" presStyleCnt="0"/>
      <dgm:spPr/>
    </dgm:pt>
    <dgm:pt modelId="{9602063C-3C80-43BC-AB0E-36A16E7D2B2E}" type="pres">
      <dgm:prSet presAssocID="{8D41560C-AF92-4033-A881-46A88A368A5C}" presName="compNode" presStyleCnt="0"/>
      <dgm:spPr/>
    </dgm:pt>
    <dgm:pt modelId="{39F1C766-FC9E-4967-B946-023553AED797}" type="pres">
      <dgm:prSet presAssocID="{8D41560C-AF92-4033-A881-46A88A368A5C}" presName="noGeometry" presStyleCnt="0"/>
      <dgm:spPr/>
    </dgm:pt>
    <dgm:pt modelId="{28A71012-D2EB-4B51-B849-A6D681274085}" type="pres">
      <dgm:prSet presAssocID="{8D41560C-AF92-4033-A881-46A88A368A5C}" presName="childTextVisible" presStyleLbl="bgAccFollowNode1" presStyleIdx="1" presStyleCnt="3">
        <dgm:presLayoutVars>
          <dgm:bulletEnabled val="1"/>
        </dgm:presLayoutVars>
      </dgm:prSet>
      <dgm:spPr/>
    </dgm:pt>
    <dgm:pt modelId="{7375E284-A329-453F-8345-834A82CFF510}" type="pres">
      <dgm:prSet presAssocID="{8D41560C-AF92-4033-A881-46A88A368A5C}" presName="childTextHidden" presStyleLbl="bgAccFollowNode1" presStyleIdx="1" presStyleCnt="3"/>
      <dgm:spPr/>
    </dgm:pt>
    <dgm:pt modelId="{F8A3333C-7A65-4B11-9994-FD687B26D543}" type="pres">
      <dgm:prSet presAssocID="{8D41560C-AF92-4033-A881-46A88A368A5C}" presName="parentText" presStyleLbl="node1" presStyleIdx="1" presStyleCnt="3" custScaleX="183282" custScaleY="171355" custLinFactNeighborX="-12221" custLinFactNeighborY="4529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4C79A1-AA9D-4C9E-982C-6036504B8E9E}" type="pres">
      <dgm:prSet presAssocID="{8D41560C-AF92-4033-A881-46A88A368A5C}" presName="aSpace" presStyleCnt="0"/>
      <dgm:spPr/>
    </dgm:pt>
    <dgm:pt modelId="{1CAAE957-78E9-42A2-B7A2-EED132A87E69}" type="pres">
      <dgm:prSet presAssocID="{E495FF54-D99D-429A-9095-367FEA5CD49C}" presName="compNode" presStyleCnt="0"/>
      <dgm:spPr/>
    </dgm:pt>
    <dgm:pt modelId="{831C1393-F2EF-4714-B0C0-F31C4D967637}" type="pres">
      <dgm:prSet presAssocID="{E495FF54-D99D-429A-9095-367FEA5CD49C}" presName="noGeometry" presStyleCnt="0"/>
      <dgm:spPr/>
    </dgm:pt>
    <dgm:pt modelId="{078F2F16-A67C-4BB0-A2DC-D9DAB5094D7C}" type="pres">
      <dgm:prSet presAssocID="{E495FF54-D99D-429A-9095-367FEA5CD49C}" presName="childTextVisible" presStyleLbl="bgAccFollowNode1" presStyleIdx="2" presStyleCnt="3">
        <dgm:presLayoutVars>
          <dgm:bulletEnabled val="1"/>
        </dgm:presLayoutVars>
      </dgm:prSet>
      <dgm:spPr/>
    </dgm:pt>
    <dgm:pt modelId="{8AB4C1CC-7484-4784-A451-78EB56BA6787}" type="pres">
      <dgm:prSet presAssocID="{E495FF54-D99D-429A-9095-367FEA5CD49C}" presName="childTextHidden" presStyleLbl="bgAccFollowNode1" presStyleIdx="2" presStyleCnt="3"/>
      <dgm:spPr/>
    </dgm:pt>
    <dgm:pt modelId="{203F1792-0F57-47E4-9B51-1D202501D60C}" type="pres">
      <dgm:prSet presAssocID="{E495FF54-D99D-429A-9095-367FEA5CD49C}" presName="parentText" presStyleLbl="node1" presStyleIdx="2" presStyleCnt="3" custScaleX="233008" custScaleY="223106" custLinFactNeighborX="-8427" custLinFactNeighborY="-201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3D682BD-10F7-47CE-85F8-6114BC2AF612}" type="presOf" srcId="{C2BAF462-2CCD-4486-9029-305371BEB4C9}" destId="{509DA439-6C41-4A24-B6B3-83500FAE79BB}" srcOrd="0" destOrd="0" presId="urn:microsoft.com/office/officeart/2005/8/layout/hProcess6"/>
    <dgm:cxn modelId="{F33F9894-3FF8-4A49-AA81-2A8D029946A6}" srcId="{ACB3D3DA-F7FC-41A2-9FCF-A459011AFD56}" destId="{C2BAF462-2CCD-4486-9029-305371BEB4C9}" srcOrd="0" destOrd="0" parTransId="{C8B94A47-3D41-4A76-ACBC-C40A1BB9FEE7}" sibTransId="{D576B191-D549-49DD-9BFF-A6ABFD8F1DBF}"/>
    <dgm:cxn modelId="{E61C23DF-A3F8-49CF-BE24-A090E1ED982E}" srcId="{ACB3D3DA-F7FC-41A2-9FCF-A459011AFD56}" destId="{8D41560C-AF92-4033-A881-46A88A368A5C}" srcOrd="1" destOrd="0" parTransId="{F928D915-C32B-422D-9C95-39F37804EEB5}" sibTransId="{7D6F9D2D-D3D7-4C9B-8DBA-BD3F3948363E}"/>
    <dgm:cxn modelId="{0A70F48E-BF8B-4346-8D1A-6147A0996254}" type="presOf" srcId="{E495FF54-D99D-429A-9095-367FEA5CD49C}" destId="{203F1792-0F57-47E4-9B51-1D202501D60C}" srcOrd="0" destOrd="0" presId="urn:microsoft.com/office/officeart/2005/8/layout/hProcess6"/>
    <dgm:cxn modelId="{8D1149A2-F694-4D3D-94BC-6B1D765413FF}" type="presOf" srcId="{8D41560C-AF92-4033-A881-46A88A368A5C}" destId="{F8A3333C-7A65-4B11-9994-FD687B26D543}" srcOrd="0" destOrd="0" presId="urn:microsoft.com/office/officeart/2005/8/layout/hProcess6"/>
    <dgm:cxn modelId="{C8CB799F-E081-4B7C-8E48-3721AF0C890E}" srcId="{ACB3D3DA-F7FC-41A2-9FCF-A459011AFD56}" destId="{E495FF54-D99D-429A-9095-367FEA5CD49C}" srcOrd="2" destOrd="0" parTransId="{015D14EF-AF65-469A-9FC6-32229B26A71B}" sibTransId="{F85B4D31-B7C2-43AB-95EA-415D7D2EA975}"/>
    <dgm:cxn modelId="{B6F22654-1138-4673-9F6D-36803636BE39}" type="presOf" srcId="{ACB3D3DA-F7FC-41A2-9FCF-A459011AFD56}" destId="{79B9AF38-989A-4F52-8BB9-29ECDA31327B}" srcOrd="0" destOrd="0" presId="urn:microsoft.com/office/officeart/2005/8/layout/hProcess6"/>
    <dgm:cxn modelId="{9BDA17A7-7013-4B1B-A778-63D00C67A16E}" type="presParOf" srcId="{79B9AF38-989A-4F52-8BB9-29ECDA31327B}" destId="{8B51D58F-7F7D-4A2B-A637-DDC0A016FF78}" srcOrd="0" destOrd="0" presId="urn:microsoft.com/office/officeart/2005/8/layout/hProcess6"/>
    <dgm:cxn modelId="{93701422-1411-49A8-AB2B-02645DF36106}" type="presParOf" srcId="{8B51D58F-7F7D-4A2B-A637-DDC0A016FF78}" destId="{03BDDB72-ACC9-4122-96BA-C0E3B53D5890}" srcOrd="0" destOrd="0" presId="urn:microsoft.com/office/officeart/2005/8/layout/hProcess6"/>
    <dgm:cxn modelId="{406B3FAE-47E1-40F9-8BF7-99CAC2EBF14C}" type="presParOf" srcId="{8B51D58F-7F7D-4A2B-A637-DDC0A016FF78}" destId="{19443D5B-C2CD-46AF-BCCA-56D1F51123BD}" srcOrd="1" destOrd="0" presId="urn:microsoft.com/office/officeart/2005/8/layout/hProcess6"/>
    <dgm:cxn modelId="{6A9BAA10-FAFA-4EFF-BE7B-4051A7AC34DD}" type="presParOf" srcId="{8B51D58F-7F7D-4A2B-A637-DDC0A016FF78}" destId="{4E41B62C-7960-405E-808D-0F9538978002}" srcOrd="2" destOrd="0" presId="urn:microsoft.com/office/officeart/2005/8/layout/hProcess6"/>
    <dgm:cxn modelId="{1DD11442-4161-4CBA-8662-9DA331D4281C}" type="presParOf" srcId="{8B51D58F-7F7D-4A2B-A637-DDC0A016FF78}" destId="{509DA439-6C41-4A24-B6B3-83500FAE79BB}" srcOrd="3" destOrd="0" presId="urn:microsoft.com/office/officeart/2005/8/layout/hProcess6"/>
    <dgm:cxn modelId="{CD94639E-5FC2-4215-AED1-9719C2CF2ED7}" type="presParOf" srcId="{79B9AF38-989A-4F52-8BB9-29ECDA31327B}" destId="{9D2DBC67-77C4-44B9-B2A7-DBE20428AD6C}" srcOrd="1" destOrd="0" presId="urn:microsoft.com/office/officeart/2005/8/layout/hProcess6"/>
    <dgm:cxn modelId="{4D75771A-22D8-4131-B1A4-7D4557CCFD3F}" type="presParOf" srcId="{79B9AF38-989A-4F52-8BB9-29ECDA31327B}" destId="{9602063C-3C80-43BC-AB0E-36A16E7D2B2E}" srcOrd="2" destOrd="0" presId="urn:microsoft.com/office/officeart/2005/8/layout/hProcess6"/>
    <dgm:cxn modelId="{95370B86-A16B-42B1-ACC0-A734D607A657}" type="presParOf" srcId="{9602063C-3C80-43BC-AB0E-36A16E7D2B2E}" destId="{39F1C766-FC9E-4967-B946-023553AED797}" srcOrd="0" destOrd="0" presId="urn:microsoft.com/office/officeart/2005/8/layout/hProcess6"/>
    <dgm:cxn modelId="{89D9146C-03D8-40AF-8C10-5773A5003C12}" type="presParOf" srcId="{9602063C-3C80-43BC-AB0E-36A16E7D2B2E}" destId="{28A71012-D2EB-4B51-B849-A6D681274085}" srcOrd="1" destOrd="0" presId="urn:microsoft.com/office/officeart/2005/8/layout/hProcess6"/>
    <dgm:cxn modelId="{2B8132C8-197B-40B6-BF39-80346A941AB6}" type="presParOf" srcId="{9602063C-3C80-43BC-AB0E-36A16E7D2B2E}" destId="{7375E284-A329-453F-8345-834A82CFF510}" srcOrd="2" destOrd="0" presId="urn:microsoft.com/office/officeart/2005/8/layout/hProcess6"/>
    <dgm:cxn modelId="{B19585A0-F0FD-4E55-B483-D2901E84A280}" type="presParOf" srcId="{9602063C-3C80-43BC-AB0E-36A16E7D2B2E}" destId="{F8A3333C-7A65-4B11-9994-FD687B26D543}" srcOrd="3" destOrd="0" presId="urn:microsoft.com/office/officeart/2005/8/layout/hProcess6"/>
    <dgm:cxn modelId="{B9730CFF-AF90-4066-A67A-5E7F1DEE74F7}" type="presParOf" srcId="{79B9AF38-989A-4F52-8BB9-29ECDA31327B}" destId="{F74C79A1-AA9D-4C9E-982C-6036504B8E9E}" srcOrd="3" destOrd="0" presId="urn:microsoft.com/office/officeart/2005/8/layout/hProcess6"/>
    <dgm:cxn modelId="{82ABBEB1-6A3B-49AA-9DF6-BF3D5D8B2C15}" type="presParOf" srcId="{79B9AF38-989A-4F52-8BB9-29ECDA31327B}" destId="{1CAAE957-78E9-42A2-B7A2-EED132A87E69}" srcOrd="4" destOrd="0" presId="urn:microsoft.com/office/officeart/2005/8/layout/hProcess6"/>
    <dgm:cxn modelId="{8077418E-4913-4799-AD44-3BE92350CE0D}" type="presParOf" srcId="{1CAAE957-78E9-42A2-B7A2-EED132A87E69}" destId="{831C1393-F2EF-4714-B0C0-F31C4D967637}" srcOrd="0" destOrd="0" presId="urn:microsoft.com/office/officeart/2005/8/layout/hProcess6"/>
    <dgm:cxn modelId="{4A726E83-0315-4E39-B056-4579719F425D}" type="presParOf" srcId="{1CAAE957-78E9-42A2-B7A2-EED132A87E69}" destId="{078F2F16-A67C-4BB0-A2DC-D9DAB5094D7C}" srcOrd="1" destOrd="0" presId="urn:microsoft.com/office/officeart/2005/8/layout/hProcess6"/>
    <dgm:cxn modelId="{3B661D11-275E-4823-8157-2D6EC6FC2067}" type="presParOf" srcId="{1CAAE957-78E9-42A2-B7A2-EED132A87E69}" destId="{8AB4C1CC-7484-4784-A451-78EB56BA6787}" srcOrd="2" destOrd="0" presId="urn:microsoft.com/office/officeart/2005/8/layout/hProcess6"/>
    <dgm:cxn modelId="{B2FD0E8A-0431-466E-8B1D-E25490B331A8}" type="presParOf" srcId="{1CAAE957-78E9-42A2-B7A2-EED132A87E69}" destId="{203F1792-0F57-47E4-9B51-1D202501D60C}" srcOrd="3" destOrd="0" presId="urn:microsoft.com/office/officeart/2005/8/layout/hProcess6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514B2A9-7F38-4CD8-A4EB-BEB0E4AA1BF9}" type="doc">
      <dgm:prSet loTypeId="urn:microsoft.com/office/officeart/2005/8/layout/matrix2" loCatId="matrix" qsTypeId="urn:microsoft.com/office/officeart/2005/8/quickstyle/3d2" qsCatId="3D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493FAE69-4A95-4360-9B1F-7466148AE52B}">
      <dgm:prSet phldrT="[Text]"/>
      <dgm:spPr/>
      <dgm:t>
        <a:bodyPr/>
        <a:lstStyle/>
        <a:p>
          <a:r>
            <a:rPr lang="en-US" dirty="0" smtClean="0"/>
            <a:t>Inter-dependence of all beings </a:t>
          </a:r>
          <a:endParaRPr lang="en-US" dirty="0"/>
        </a:p>
      </dgm:t>
    </dgm:pt>
    <dgm:pt modelId="{C381150C-B839-4DFB-8EA4-D18CAFD41CB8}" type="parTrans" cxnId="{DE3BC979-FBE1-4906-B860-8F3ED77E819A}">
      <dgm:prSet/>
      <dgm:spPr/>
      <dgm:t>
        <a:bodyPr/>
        <a:lstStyle/>
        <a:p>
          <a:endParaRPr lang="en-US"/>
        </a:p>
      </dgm:t>
    </dgm:pt>
    <dgm:pt modelId="{EEDF1CB5-9C42-457B-8A75-DE4D0BB6F14E}" type="sibTrans" cxnId="{DE3BC979-FBE1-4906-B860-8F3ED77E819A}">
      <dgm:prSet/>
      <dgm:spPr/>
      <dgm:t>
        <a:bodyPr/>
        <a:lstStyle/>
        <a:p>
          <a:endParaRPr lang="en-US"/>
        </a:p>
      </dgm:t>
    </dgm:pt>
    <dgm:pt modelId="{931CAC80-2D7E-4E53-B1F4-D04AB00767A4}">
      <dgm:prSet phldrT="[Text]"/>
      <dgm:spPr/>
      <dgm:t>
        <a:bodyPr/>
        <a:lstStyle/>
        <a:p>
          <a:r>
            <a:rPr lang="en-US" dirty="0" smtClean="0"/>
            <a:t>Respect for life and living creatures</a:t>
          </a:r>
          <a:endParaRPr lang="en-US" dirty="0"/>
        </a:p>
      </dgm:t>
    </dgm:pt>
    <dgm:pt modelId="{8D39FD04-754A-45E2-848A-7DE4E2BEB334}" type="parTrans" cxnId="{4C36A4C2-79B5-4D30-9DC7-833E57FCFAAE}">
      <dgm:prSet/>
      <dgm:spPr/>
      <dgm:t>
        <a:bodyPr/>
        <a:lstStyle/>
        <a:p>
          <a:endParaRPr lang="en-US"/>
        </a:p>
      </dgm:t>
    </dgm:pt>
    <dgm:pt modelId="{8D410F65-0D98-463B-81B7-38E0778EE6E4}" type="sibTrans" cxnId="{4C36A4C2-79B5-4D30-9DC7-833E57FCFAAE}">
      <dgm:prSet/>
      <dgm:spPr/>
      <dgm:t>
        <a:bodyPr/>
        <a:lstStyle/>
        <a:p>
          <a:endParaRPr lang="en-US"/>
        </a:p>
      </dgm:t>
    </dgm:pt>
    <dgm:pt modelId="{A07E2A93-BFA3-4BB6-A40D-DC3D77D95C5D}">
      <dgm:prSet phldrT="[Text]"/>
      <dgm:spPr/>
      <dgm:t>
        <a:bodyPr/>
        <a:lstStyle/>
        <a:p>
          <a:r>
            <a:rPr lang="en-US" dirty="0" smtClean="0"/>
            <a:t>Moderation, harmony with nature</a:t>
          </a:r>
          <a:endParaRPr lang="en-US" dirty="0"/>
        </a:p>
      </dgm:t>
    </dgm:pt>
    <dgm:pt modelId="{25272BE5-2C19-4D55-89C1-6B75D391B695}" type="parTrans" cxnId="{33FD374A-FC18-4175-BE7F-56FA87AFC23B}">
      <dgm:prSet/>
      <dgm:spPr/>
      <dgm:t>
        <a:bodyPr/>
        <a:lstStyle/>
        <a:p>
          <a:endParaRPr lang="en-US"/>
        </a:p>
      </dgm:t>
    </dgm:pt>
    <dgm:pt modelId="{25A6228A-D8C6-488C-BC00-53251308FB94}" type="sibTrans" cxnId="{33FD374A-FC18-4175-BE7F-56FA87AFC23B}">
      <dgm:prSet/>
      <dgm:spPr/>
      <dgm:t>
        <a:bodyPr/>
        <a:lstStyle/>
        <a:p>
          <a:endParaRPr lang="en-US"/>
        </a:p>
      </dgm:t>
    </dgm:pt>
    <dgm:pt modelId="{CC3C6B1D-724F-44E0-8C73-7CF90F7F9723}">
      <dgm:prSet phldrT="[Text]"/>
      <dgm:spPr/>
      <dgm:t>
        <a:bodyPr/>
        <a:lstStyle/>
        <a:p>
          <a:r>
            <a:rPr lang="en-US" dirty="0" smtClean="0"/>
            <a:t>Simple livelihood, restraining greed.</a:t>
          </a:r>
          <a:endParaRPr lang="en-US" dirty="0"/>
        </a:p>
      </dgm:t>
    </dgm:pt>
    <dgm:pt modelId="{C9C8D99C-6D04-4779-B101-4D6C25F0C6C5}" type="parTrans" cxnId="{007BA98F-25FE-4620-9C0F-F30DD6E62C97}">
      <dgm:prSet/>
      <dgm:spPr/>
      <dgm:t>
        <a:bodyPr/>
        <a:lstStyle/>
        <a:p>
          <a:endParaRPr lang="en-US"/>
        </a:p>
      </dgm:t>
    </dgm:pt>
    <dgm:pt modelId="{EA4F4BCC-F152-4BD8-80C0-4793A7D3E436}" type="sibTrans" cxnId="{007BA98F-25FE-4620-9C0F-F30DD6E62C97}">
      <dgm:prSet/>
      <dgm:spPr/>
      <dgm:t>
        <a:bodyPr/>
        <a:lstStyle/>
        <a:p>
          <a:endParaRPr lang="en-US"/>
        </a:p>
      </dgm:t>
    </dgm:pt>
    <dgm:pt modelId="{FC209AF7-E105-44AB-B21C-9845473653CE}" type="pres">
      <dgm:prSet presAssocID="{5514B2A9-7F38-4CD8-A4EB-BEB0E4AA1BF9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D3DB3EF-682D-4B14-9041-F90CC3DA2394}" type="pres">
      <dgm:prSet presAssocID="{5514B2A9-7F38-4CD8-A4EB-BEB0E4AA1BF9}" presName="axisShape" presStyleLbl="bgShp" presStyleIdx="0" presStyleCnt="1"/>
      <dgm:spPr/>
    </dgm:pt>
    <dgm:pt modelId="{DAE360F1-10F2-4B11-8E02-F3F5AD24ED14}" type="pres">
      <dgm:prSet presAssocID="{5514B2A9-7F38-4CD8-A4EB-BEB0E4AA1BF9}" presName="rect1" presStyleLbl="node1" presStyleIdx="0" presStyleCnt="4" custScaleX="105223" custScaleY="10353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840ACD-308D-457C-A811-AB2CDF30F71F}" type="pres">
      <dgm:prSet presAssocID="{5514B2A9-7F38-4CD8-A4EB-BEB0E4AA1BF9}" presName="rect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414A0B-6D12-4D19-8102-9B6866B9AD46}" type="pres">
      <dgm:prSet presAssocID="{5514B2A9-7F38-4CD8-A4EB-BEB0E4AA1BF9}" presName="rect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1E1EED-2CC7-4339-93E5-6EB580B3F31A}" type="pres">
      <dgm:prSet presAssocID="{5514B2A9-7F38-4CD8-A4EB-BEB0E4AA1BF9}" presName="rect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EAB455B-9571-4434-995E-45DFC370B0C5}" type="presOf" srcId="{CC3C6B1D-724F-44E0-8C73-7CF90F7F9723}" destId="{181E1EED-2CC7-4339-93E5-6EB580B3F31A}" srcOrd="0" destOrd="0" presId="urn:microsoft.com/office/officeart/2005/8/layout/matrix2"/>
    <dgm:cxn modelId="{43EC7263-0A35-45B6-93A4-BF0FAFF1DAF8}" type="presOf" srcId="{5514B2A9-7F38-4CD8-A4EB-BEB0E4AA1BF9}" destId="{FC209AF7-E105-44AB-B21C-9845473653CE}" srcOrd="0" destOrd="0" presId="urn:microsoft.com/office/officeart/2005/8/layout/matrix2"/>
    <dgm:cxn modelId="{DE3BC979-FBE1-4906-B860-8F3ED77E819A}" srcId="{5514B2A9-7F38-4CD8-A4EB-BEB0E4AA1BF9}" destId="{493FAE69-4A95-4360-9B1F-7466148AE52B}" srcOrd="0" destOrd="0" parTransId="{C381150C-B839-4DFB-8EA4-D18CAFD41CB8}" sibTransId="{EEDF1CB5-9C42-457B-8A75-DE4D0BB6F14E}"/>
    <dgm:cxn modelId="{4C36A4C2-79B5-4D30-9DC7-833E57FCFAAE}" srcId="{5514B2A9-7F38-4CD8-A4EB-BEB0E4AA1BF9}" destId="{931CAC80-2D7E-4E53-B1F4-D04AB00767A4}" srcOrd="1" destOrd="0" parTransId="{8D39FD04-754A-45E2-848A-7DE4E2BEB334}" sibTransId="{8D410F65-0D98-463B-81B7-38E0778EE6E4}"/>
    <dgm:cxn modelId="{12B0F44D-17E2-4884-BBB6-C35A9FD6CD75}" type="presOf" srcId="{931CAC80-2D7E-4E53-B1F4-D04AB00767A4}" destId="{5F840ACD-308D-457C-A811-AB2CDF30F71F}" srcOrd="0" destOrd="0" presId="urn:microsoft.com/office/officeart/2005/8/layout/matrix2"/>
    <dgm:cxn modelId="{33FD374A-FC18-4175-BE7F-56FA87AFC23B}" srcId="{5514B2A9-7F38-4CD8-A4EB-BEB0E4AA1BF9}" destId="{A07E2A93-BFA3-4BB6-A40D-DC3D77D95C5D}" srcOrd="2" destOrd="0" parTransId="{25272BE5-2C19-4D55-89C1-6B75D391B695}" sibTransId="{25A6228A-D8C6-488C-BC00-53251308FB94}"/>
    <dgm:cxn modelId="{007BA98F-25FE-4620-9C0F-F30DD6E62C97}" srcId="{5514B2A9-7F38-4CD8-A4EB-BEB0E4AA1BF9}" destId="{CC3C6B1D-724F-44E0-8C73-7CF90F7F9723}" srcOrd="3" destOrd="0" parTransId="{C9C8D99C-6D04-4779-B101-4D6C25F0C6C5}" sibTransId="{EA4F4BCC-F152-4BD8-80C0-4793A7D3E436}"/>
    <dgm:cxn modelId="{E0C28B6E-A3F7-45A9-857D-0949030C457A}" type="presOf" srcId="{A07E2A93-BFA3-4BB6-A40D-DC3D77D95C5D}" destId="{DC414A0B-6D12-4D19-8102-9B6866B9AD46}" srcOrd="0" destOrd="0" presId="urn:microsoft.com/office/officeart/2005/8/layout/matrix2"/>
    <dgm:cxn modelId="{57D9A3AD-8ECB-47DD-A72E-98827C7B16FC}" type="presOf" srcId="{493FAE69-4A95-4360-9B1F-7466148AE52B}" destId="{DAE360F1-10F2-4B11-8E02-F3F5AD24ED14}" srcOrd="0" destOrd="0" presId="urn:microsoft.com/office/officeart/2005/8/layout/matrix2"/>
    <dgm:cxn modelId="{2DDB75EE-3AAC-45CF-A0D8-75A4C24238C1}" type="presParOf" srcId="{FC209AF7-E105-44AB-B21C-9845473653CE}" destId="{4D3DB3EF-682D-4B14-9041-F90CC3DA2394}" srcOrd="0" destOrd="0" presId="urn:microsoft.com/office/officeart/2005/8/layout/matrix2"/>
    <dgm:cxn modelId="{223DE90E-63DB-4C69-8196-2B74799CB600}" type="presParOf" srcId="{FC209AF7-E105-44AB-B21C-9845473653CE}" destId="{DAE360F1-10F2-4B11-8E02-F3F5AD24ED14}" srcOrd="1" destOrd="0" presId="urn:microsoft.com/office/officeart/2005/8/layout/matrix2"/>
    <dgm:cxn modelId="{FBA0E02E-D2F7-4854-8AF8-4559B135C12F}" type="presParOf" srcId="{FC209AF7-E105-44AB-B21C-9845473653CE}" destId="{5F840ACD-308D-457C-A811-AB2CDF30F71F}" srcOrd="2" destOrd="0" presId="urn:microsoft.com/office/officeart/2005/8/layout/matrix2"/>
    <dgm:cxn modelId="{10EB2EA6-1BD4-4451-8EF7-FF6950BA513B}" type="presParOf" srcId="{FC209AF7-E105-44AB-B21C-9845473653CE}" destId="{DC414A0B-6D12-4D19-8102-9B6866B9AD46}" srcOrd="3" destOrd="0" presId="urn:microsoft.com/office/officeart/2005/8/layout/matrix2"/>
    <dgm:cxn modelId="{D5A7848E-0080-4CDD-AA99-9800EB29EBED}" type="presParOf" srcId="{FC209AF7-E105-44AB-B21C-9845473653CE}" destId="{181E1EED-2CC7-4339-93E5-6EB580B3F31A}" srcOrd="4" destOrd="0" presId="urn:microsoft.com/office/officeart/2005/8/layout/matrix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2819633-7D45-40F5-AC96-E67ED1C3C6C7}" type="doc">
      <dgm:prSet loTypeId="urn:microsoft.com/office/officeart/2005/8/layout/bList2#1" loCatId="list" qsTypeId="urn:microsoft.com/office/officeart/2005/8/quickstyle/simple1" qsCatId="simple" csTypeId="urn:microsoft.com/office/officeart/2005/8/colors/accent1_2" csCatId="accent1" phldr="1"/>
      <dgm:spPr/>
    </dgm:pt>
    <dgm:pt modelId="{EA80DE77-E821-45DA-A67B-DD29C68C6D6A}">
      <dgm:prSet phldrT="[Text]"/>
      <dgm:spPr/>
      <dgm:t>
        <a:bodyPr/>
        <a:lstStyle/>
        <a:p>
          <a:r>
            <a:rPr lang="en-US" dirty="0" smtClean="0"/>
            <a:t>Activities/ events</a:t>
          </a:r>
          <a:endParaRPr lang="en-US" dirty="0"/>
        </a:p>
      </dgm:t>
    </dgm:pt>
    <dgm:pt modelId="{8A74FCC2-7D3C-4C08-ABFC-0B58DBE4E697}" type="parTrans" cxnId="{C20393AC-7269-429A-8287-853056D1743F}">
      <dgm:prSet/>
      <dgm:spPr/>
      <dgm:t>
        <a:bodyPr/>
        <a:lstStyle/>
        <a:p>
          <a:endParaRPr lang="en-US"/>
        </a:p>
      </dgm:t>
    </dgm:pt>
    <dgm:pt modelId="{5FCF24F3-0425-4EB6-83B5-A3E43468863B}" type="sibTrans" cxnId="{C20393AC-7269-429A-8287-853056D1743F}">
      <dgm:prSet/>
      <dgm:spPr/>
      <dgm:t>
        <a:bodyPr/>
        <a:lstStyle/>
        <a:p>
          <a:endParaRPr lang="en-US"/>
        </a:p>
      </dgm:t>
    </dgm:pt>
    <dgm:pt modelId="{096C226D-2B92-4A03-B1B7-098E95280E20}">
      <dgm:prSet phldrT="[Text]"/>
      <dgm:spPr/>
      <dgm:t>
        <a:bodyPr/>
        <a:lstStyle/>
        <a:p>
          <a:r>
            <a:rPr lang="en-US" dirty="0" smtClean="0"/>
            <a:t>Trainings/ Seminars</a:t>
          </a:r>
          <a:endParaRPr lang="en-US" dirty="0"/>
        </a:p>
      </dgm:t>
    </dgm:pt>
    <dgm:pt modelId="{E2307468-3D8B-4F3B-BC8D-B454A99BF636}" type="parTrans" cxnId="{4995B5FF-76B3-4A0E-A0C2-A22069F262C3}">
      <dgm:prSet/>
      <dgm:spPr/>
      <dgm:t>
        <a:bodyPr/>
        <a:lstStyle/>
        <a:p>
          <a:endParaRPr lang="en-US"/>
        </a:p>
      </dgm:t>
    </dgm:pt>
    <dgm:pt modelId="{9FF1FC63-FFED-4B62-92F4-728255E21381}" type="sibTrans" cxnId="{4995B5FF-76B3-4A0E-A0C2-A22069F262C3}">
      <dgm:prSet/>
      <dgm:spPr/>
      <dgm:t>
        <a:bodyPr/>
        <a:lstStyle/>
        <a:p>
          <a:endParaRPr lang="en-US"/>
        </a:p>
      </dgm:t>
    </dgm:pt>
    <dgm:pt modelId="{9C09A565-0FAE-4700-AB3C-E6D9962FE564}" type="pres">
      <dgm:prSet presAssocID="{52819633-7D45-40F5-AC96-E67ED1C3C6C7}" presName="diagram" presStyleCnt="0">
        <dgm:presLayoutVars>
          <dgm:dir/>
          <dgm:animLvl val="lvl"/>
          <dgm:resizeHandles val="exact"/>
        </dgm:presLayoutVars>
      </dgm:prSet>
      <dgm:spPr/>
    </dgm:pt>
    <dgm:pt modelId="{95C39996-8004-439C-B210-71F2E676CD60}" type="pres">
      <dgm:prSet presAssocID="{EA80DE77-E821-45DA-A67B-DD29C68C6D6A}" presName="compNode" presStyleCnt="0"/>
      <dgm:spPr/>
    </dgm:pt>
    <dgm:pt modelId="{06DE762F-EFA7-484A-BCEB-090CB12B6E8F}" type="pres">
      <dgm:prSet presAssocID="{EA80DE77-E821-45DA-A67B-DD29C68C6D6A}" presName="childRect" presStyleLbl="bgAcc1" presStyleIdx="0" presStyleCnt="2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9C2C6DD3-B2D4-4A75-9871-D24443AC4C8F}" type="pres">
      <dgm:prSet presAssocID="{EA80DE77-E821-45DA-A67B-DD29C68C6D6A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F09071-05AA-4AD3-B21A-3A234C11320B}" type="pres">
      <dgm:prSet presAssocID="{EA80DE77-E821-45DA-A67B-DD29C68C6D6A}" presName="parentRect" presStyleLbl="alignNode1" presStyleIdx="0" presStyleCnt="2"/>
      <dgm:spPr/>
      <dgm:t>
        <a:bodyPr/>
        <a:lstStyle/>
        <a:p>
          <a:endParaRPr lang="en-US"/>
        </a:p>
      </dgm:t>
    </dgm:pt>
    <dgm:pt modelId="{E717C2A5-8E3A-4E7B-A11C-0CA1DD6E0766}" type="pres">
      <dgm:prSet presAssocID="{EA80DE77-E821-45DA-A67B-DD29C68C6D6A}" presName="adorn" presStyleLbl="fgAccFollowNode1" presStyleIdx="0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0734111E-1C92-4F33-8624-A5979C53D7D0}" type="pres">
      <dgm:prSet presAssocID="{5FCF24F3-0425-4EB6-83B5-A3E43468863B}" presName="sibTrans" presStyleLbl="sibTrans2D1" presStyleIdx="0" presStyleCnt="0"/>
      <dgm:spPr/>
      <dgm:t>
        <a:bodyPr/>
        <a:lstStyle/>
        <a:p>
          <a:endParaRPr lang="en-US"/>
        </a:p>
      </dgm:t>
    </dgm:pt>
    <dgm:pt modelId="{69727C43-1D1C-4CE0-8C1A-530680752C78}" type="pres">
      <dgm:prSet presAssocID="{096C226D-2B92-4A03-B1B7-098E95280E20}" presName="compNode" presStyleCnt="0"/>
      <dgm:spPr/>
    </dgm:pt>
    <dgm:pt modelId="{B6FFA333-8D10-4EC6-9535-89F843DF851A}" type="pres">
      <dgm:prSet presAssocID="{096C226D-2B92-4A03-B1B7-098E95280E20}" presName="childRect" presStyleLbl="bgAcc1" presStyleIdx="1" presStyleCnt="2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5DCCB19C-22BA-423D-9567-B6415580B0B1}" type="pres">
      <dgm:prSet presAssocID="{096C226D-2B92-4A03-B1B7-098E95280E20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F35ECD-ED49-442D-B244-5415A3B917F1}" type="pres">
      <dgm:prSet presAssocID="{096C226D-2B92-4A03-B1B7-098E95280E20}" presName="parentRect" presStyleLbl="alignNode1" presStyleIdx="1" presStyleCnt="2"/>
      <dgm:spPr/>
      <dgm:t>
        <a:bodyPr/>
        <a:lstStyle/>
        <a:p>
          <a:endParaRPr lang="en-US"/>
        </a:p>
      </dgm:t>
    </dgm:pt>
    <dgm:pt modelId="{0DAAF5FE-CD17-42F3-9423-F2E3028ACBB7}" type="pres">
      <dgm:prSet presAssocID="{096C226D-2B92-4A03-B1B7-098E95280E20}" presName="adorn" presStyleLbl="fgAccFollowNod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</dgm:ptLst>
  <dgm:cxnLst>
    <dgm:cxn modelId="{6DB9808B-9F3A-48EA-BA0D-EDDBC507EEF1}" type="presOf" srcId="{EA80DE77-E821-45DA-A67B-DD29C68C6D6A}" destId="{9C2C6DD3-B2D4-4A75-9871-D24443AC4C8F}" srcOrd="0" destOrd="0" presId="urn:microsoft.com/office/officeart/2005/8/layout/bList2#1"/>
    <dgm:cxn modelId="{107FF70C-7CBD-4A79-BBAC-57A62CE3BAF4}" type="presOf" srcId="{5FCF24F3-0425-4EB6-83B5-A3E43468863B}" destId="{0734111E-1C92-4F33-8624-A5979C53D7D0}" srcOrd="0" destOrd="0" presId="urn:microsoft.com/office/officeart/2005/8/layout/bList2#1"/>
    <dgm:cxn modelId="{5965E695-C3EC-49DB-A1C6-8CA3F3643409}" type="presOf" srcId="{096C226D-2B92-4A03-B1B7-098E95280E20}" destId="{4FF35ECD-ED49-442D-B244-5415A3B917F1}" srcOrd="1" destOrd="0" presId="urn:microsoft.com/office/officeart/2005/8/layout/bList2#1"/>
    <dgm:cxn modelId="{02A5C473-7947-4D98-B1B1-3949C1BB8AAE}" type="presOf" srcId="{52819633-7D45-40F5-AC96-E67ED1C3C6C7}" destId="{9C09A565-0FAE-4700-AB3C-E6D9962FE564}" srcOrd="0" destOrd="0" presId="urn:microsoft.com/office/officeart/2005/8/layout/bList2#1"/>
    <dgm:cxn modelId="{C20393AC-7269-429A-8287-853056D1743F}" srcId="{52819633-7D45-40F5-AC96-E67ED1C3C6C7}" destId="{EA80DE77-E821-45DA-A67B-DD29C68C6D6A}" srcOrd="0" destOrd="0" parTransId="{8A74FCC2-7D3C-4C08-ABFC-0B58DBE4E697}" sibTransId="{5FCF24F3-0425-4EB6-83B5-A3E43468863B}"/>
    <dgm:cxn modelId="{29F6B53C-44D0-48A2-AEFF-A58C21B6D185}" type="presOf" srcId="{EA80DE77-E821-45DA-A67B-DD29C68C6D6A}" destId="{C9F09071-05AA-4AD3-B21A-3A234C11320B}" srcOrd="1" destOrd="0" presId="urn:microsoft.com/office/officeart/2005/8/layout/bList2#1"/>
    <dgm:cxn modelId="{1B449378-B946-4C94-9210-366326D9F753}" type="presOf" srcId="{096C226D-2B92-4A03-B1B7-098E95280E20}" destId="{5DCCB19C-22BA-423D-9567-B6415580B0B1}" srcOrd="0" destOrd="0" presId="urn:microsoft.com/office/officeart/2005/8/layout/bList2#1"/>
    <dgm:cxn modelId="{4995B5FF-76B3-4A0E-A0C2-A22069F262C3}" srcId="{52819633-7D45-40F5-AC96-E67ED1C3C6C7}" destId="{096C226D-2B92-4A03-B1B7-098E95280E20}" srcOrd="1" destOrd="0" parTransId="{E2307468-3D8B-4F3B-BC8D-B454A99BF636}" sibTransId="{9FF1FC63-FFED-4B62-92F4-728255E21381}"/>
    <dgm:cxn modelId="{E32C1444-3BC3-4B23-A8DC-6BA60E4DB7C5}" type="presParOf" srcId="{9C09A565-0FAE-4700-AB3C-E6D9962FE564}" destId="{95C39996-8004-439C-B210-71F2E676CD60}" srcOrd="0" destOrd="0" presId="urn:microsoft.com/office/officeart/2005/8/layout/bList2#1"/>
    <dgm:cxn modelId="{9715741B-1B9A-42A6-8C57-53244203FEF6}" type="presParOf" srcId="{95C39996-8004-439C-B210-71F2E676CD60}" destId="{06DE762F-EFA7-484A-BCEB-090CB12B6E8F}" srcOrd="0" destOrd="0" presId="urn:microsoft.com/office/officeart/2005/8/layout/bList2#1"/>
    <dgm:cxn modelId="{69A3566E-C547-4736-B301-58F26214CEF9}" type="presParOf" srcId="{95C39996-8004-439C-B210-71F2E676CD60}" destId="{9C2C6DD3-B2D4-4A75-9871-D24443AC4C8F}" srcOrd="1" destOrd="0" presId="urn:microsoft.com/office/officeart/2005/8/layout/bList2#1"/>
    <dgm:cxn modelId="{92FEA1B9-DEE6-4F57-9C9E-EB41B24E1FC8}" type="presParOf" srcId="{95C39996-8004-439C-B210-71F2E676CD60}" destId="{C9F09071-05AA-4AD3-B21A-3A234C11320B}" srcOrd="2" destOrd="0" presId="urn:microsoft.com/office/officeart/2005/8/layout/bList2#1"/>
    <dgm:cxn modelId="{9D4BA24F-1E83-4C17-BD07-C1228EE06F2D}" type="presParOf" srcId="{95C39996-8004-439C-B210-71F2E676CD60}" destId="{E717C2A5-8E3A-4E7B-A11C-0CA1DD6E0766}" srcOrd="3" destOrd="0" presId="urn:microsoft.com/office/officeart/2005/8/layout/bList2#1"/>
    <dgm:cxn modelId="{8916CF55-A9CE-4662-910E-EA80CBDF6DBD}" type="presParOf" srcId="{9C09A565-0FAE-4700-AB3C-E6D9962FE564}" destId="{0734111E-1C92-4F33-8624-A5979C53D7D0}" srcOrd="1" destOrd="0" presId="urn:microsoft.com/office/officeart/2005/8/layout/bList2#1"/>
    <dgm:cxn modelId="{4E875FEE-0978-4CE6-B40C-960293EFD799}" type="presParOf" srcId="{9C09A565-0FAE-4700-AB3C-E6D9962FE564}" destId="{69727C43-1D1C-4CE0-8C1A-530680752C78}" srcOrd="2" destOrd="0" presId="urn:microsoft.com/office/officeart/2005/8/layout/bList2#1"/>
    <dgm:cxn modelId="{32BB0372-7420-4A33-A70A-C858549C610C}" type="presParOf" srcId="{69727C43-1D1C-4CE0-8C1A-530680752C78}" destId="{B6FFA333-8D10-4EC6-9535-89F843DF851A}" srcOrd="0" destOrd="0" presId="urn:microsoft.com/office/officeart/2005/8/layout/bList2#1"/>
    <dgm:cxn modelId="{746BDDCC-AE79-4276-B3F0-B4CEBDC2F191}" type="presParOf" srcId="{69727C43-1D1C-4CE0-8C1A-530680752C78}" destId="{5DCCB19C-22BA-423D-9567-B6415580B0B1}" srcOrd="1" destOrd="0" presId="urn:microsoft.com/office/officeart/2005/8/layout/bList2#1"/>
    <dgm:cxn modelId="{1BBEAD52-CF73-4F9C-BEC0-8FAD486BC501}" type="presParOf" srcId="{69727C43-1D1C-4CE0-8C1A-530680752C78}" destId="{4FF35ECD-ED49-442D-B244-5415A3B917F1}" srcOrd="2" destOrd="0" presId="urn:microsoft.com/office/officeart/2005/8/layout/bList2#1"/>
    <dgm:cxn modelId="{27790201-1731-46EA-9E2C-70563705D590}" type="presParOf" srcId="{69727C43-1D1C-4CE0-8C1A-530680752C78}" destId="{0DAAF5FE-CD17-42F3-9423-F2E3028ACBB7}" srcOrd="3" destOrd="0" presId="urn:microsoft.com/office/officeart/2005/8/layout/bList2#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94A8303-EC96-40C2-A015-CD5BE84E24C6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A7DF035-61AC-4DA1-AB14-611EAAD8AA79}">
      <dgm:prSet/>
      <dgm:spPr/>
      <dgm:t>
        <a:bodyPr/>
        <a:lstStyle/>
        <a:p>
          <a:endParaRPr lang="en-US"/>
        </a:p>
      </dgm:t>
    </dgm:pt>
    <dgm:pt modelId="{E6B67415-D80D-4BC1-BE10-388C950F7A9F}" type="parTrans" cxnId="{CD576DB4-61C2-4678-9EEB-F4F0FED8190F}">
      <dgm:prSet/>
      <dgm:spPr/>
      <dgm:t>
        <a:bodyPr/>
        <a:lstStyle/>
        <a:p>
          <a:endParaRPr lang="en-US"/>
        </a:p>
      </dgm:t>
    </dgm:pt>
    <dgm:pt modelId="{B2E73A2D-8219-47F3-BFD2-0510DBD6D419}" type="sibTrans" cxnId="{CD576DB4-61C2-4678-9EEB-F4F0FED8190F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406B4CF7-1FB3-4EB4-A324-C32653C95FC2}">
      <dgm:prSet/>
      <dgm:spPr/>
      <dgm:t>
        <a:bodyPr/>
        <a:lstStyle/>
        <a:p>
          <a:endParaRPr lang="en-US"/>
        </a:p>
      </dgm:t>
    </dgm:pt>
    <dgm:pt modelId="{C1BD2BA6-0CA4-435B-876B-6F34EC68EDA5}" type="parTrans" cxnId="{CD2E0B0F-BE70-4F7A-8D24-14023A816A50}">
      <dgm:prSet/>
      <dgm:spPr/>
      <dgm:t>
        <a:bodyPr/>
        <a:lstStyle/>
        <a:p>
          <a:endParaRPr lang="en-US"/>
        </a:p>
      </dgm:t>
    </dgm:pt>
    <dgm:pt modelId="{73008D8C-8CBC-4CA0-BCFF-0918532BE84B}" type="sibTrans" cxnId="{CD2E0B0F-BE70-4F7A-8D24-14023A816A50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88291893-34BE-443C-9B9D-46CD316F45FD}">
      <dgm:prSet/>
      <dgm:spPr/>
      <dgm:t>
        <a:bodyPr/>
        <a:lstStyle/>
        <a:p>
          <a:endParaRPr lang="en-US"/>
        </a:p>
      </dgm:t>
    </dgm:pt>
    <dgm:pt modelId="{3F6A834F-4550-43AC-A5C6-4C0398FECB8B}" type="parTrans" cxnId="{411E7432-8F9B-4988-93D8-A41B070EA6A6}">
      <dgm:prSet/>
      <dgm:spPr/>
      <dgm:t>
        <a:bodyPr/>
        <a:lstStyle/>
        <a:p>
          <a:endParaRPr lang="en-US"/>
        </a:p>
      </dgm:t>
    </dgm:pt>
    <dgm:pt modelId="{08B3A666-AB3A-4247-BF03-E338F4A6AA7E}" type="sibTrans" cxnId="{411E7432-8F9B-4988-93D8-A41B070EA6A6}">
      <dgm:prSet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BF0AF9AF-A472-471F-B4A4-99E259A7BD72}">
      <dgm:prSet/>
      <dgm:spPr/>
      <dgm:t>
        <a:bodyPr/>
        <a:lstStyle/>
        <a:p>
          <a:endParaRPr lang="en-US"/>
        </a:p>
      </dgm:t>
    </dgm:pt>
    <dgm:pt modelId="{A77220A8-E75E-4789-9737-B5659784E335}" type="parTrans" cxnId="{046C6D18-EBA5-4066-B601-151088244D90}">
      <dgm:prSet/>
      <dgm:spPr/>
      <dgm:t>
        <a:bodyPr/>
        <a:lstStyle/>
        <a:p>
          <a:endParaRPr lang="en-US"/>
        </a:p>
      </dgm:t>
    </dgm:pt>
    <dgm:pt modelId="{67F9328C-E130-4AED-8149-3E7A7D17E17B}" type="sibTrans" cxnId="{046C6D18-EBA5-4066-B601-151088244D90}">
      <dgm:prSet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BCE77C7A-6FC5-4554-BA50-5EF1B5EE04DB}">
      <dgm:prSet/>
      <dgm:spPr/>
      <dgm:t>
        <a:bodyPr/>
        <a:lstStyle/>
        <a:p>
          <a:endParaRPr lang="en-US"/>
        </a:p>
      </dgm:t>
    </dgm:pt>
    <dgm:pt modelId="{AA26D72C-3A39-4695-A718-139AF75B1778}" type="parTrans" cxnId="{4F9E281B-FF21-46C8-9EE6-1309BF432246}">
      <dgm:prSet/>
      <dgm:spPr/>
      <dgm:t>
        <a:bodyPr/>
        <a:lstStyle/>
        <a:p>
          <a:endParaRPr lang="en-US"/>
        </a:p>
      </dgm:t>
    </dgm:pt>
    <dgm:pt modelId="{B96245ED-6587-43E9-962A-27D25717B58A}" type="sibTrans" cxnId="{4F9E281B-FF21-46C8-9EE6-1309BF432246}">
      <dgm:prSet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717A8913-02FA-434E-8A46-798F53AC3016}" type="pres">
      <dgm:prSet presAssocID="{794A8303-EC96-40C2-A015-CD5BE84E24C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9231D3A7-FC7C-44DB-978D-DD4E4EC6D720}" type="pres">
      <dgm:prSet presAssocID="{794A8303-EC96-40C2-A015-CD5BE84E24C6}" presName="Name1" presStyleCnt="0"/>
      <dgm:spPr/>
    </dgm:pt>
    <dgm:pt modelId="{802C5468-38D1-4858-A312-1183F91FC00B}" type="pres">
      <dgm:prSet presAssocID="{B2E73A2D-8219-47F3-BFD2-0510DBD6D419}" presName="picture_1" presStyleCnt="0"/>
      <dgm:spPr/>
    </dgm:pt>
    <dgm:pt modelId="{4762D21A-C84C-4F56-B28C-3ADDA2584540}" type="pres">
      <dgm:prSet presAssocID="{B2E73A2D-8219-47F3-BFD2-0510DBD6D419}" presName="pictureRepeatNode" presStyleLbl="alignImgPlace1" presStyleIdx="0" presStyleCnt="5"/>
      <dgm:spPr/>
      <dgm:t>
        <a:bodyPr/>
        <a:lstStyle/>
        <a:p>
          <a:endParaRPr lang="en-US"/>
        </a:p>
      </dgm:t>
    </dgm:pt>
    <dgm:pt modelId="{8FFC972A-CE58-4F81-BEAA-19CDA63738E3}" type="pres">
      <dgm:prSet presAssocID="{EA7DF035-61AC-4DA1-AB14-611EAAD8AA79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460A55-F94B-46CA-B838-3957E71D8571}" type="pres">
      <dgm:prSet presAssocID="{73008D8C-8CBC-4CA0-BCFF-0918532BE84B}" presName="picture_2" presStyleCnt="0"/>
      <dgm:spPr/>
    </dgm:pt>
    <dgm:pt modelId="{1F0C9D0B-EBE4-40C9-B92E-AB00B7F568FB}" type="pres">
      <dgm:prSet presAssocID="{73008D8C-8CBC-4CA0-BCFF-0918532BE84B}" presName="pictureRepeatNode" presStyleLbl="alignImgPlace1" presStyleIdx="1" presStyleCnt="5" custScaleX="134150" custScaleY="150505"/>
      <dgm:spPr/>
      <dgm:t>
        <a:bodyPr/>
        <a:lstStyle/>
        <a:p>
          <a:endParaRPr lang="en-US"/>
        </a:p>
      </dgm:t>
    </dgm:pt>
    <dgm:pt modelId="{B7350893-0101-43A6-93C8-CF72D981F1FC}" type="pres">
      <dgm:prSet presAssocID="{406B4CF7-1FB3-4EB4-A324-C32653C95FC2}" presName="line_2" presStyleLbl="parChTrans1D1" presStyleIdx="0" presStyleCnt="4"/>
      <dgm:spPr/>
    </dgm:pt>
    <dgm:pt modelId="{6196969D-9E4D-4EC2-945E-CF4F9C6F033F}" type="pres">
      <dgm:prSet presAssocID="{406B4CF7-1FB3-4EB4-A324-C32653C95FC2}" presName="textparent_2" presStyleLbl="node1" presStyleIdx="0" presStyleCnt="0"/>
      <dgm:spPr/>
    </dgm:pt>
    <dgm:pt modelId="{AA7F421D-637F-4829-9626-565C695560EF}" type="pres">
      <dgm:prSet presAssocID="{406B4CF7-1FB3-4EB4-A324-C32653C95FC2}" presName="text_2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BC99A0-2143-4666-8C41-2FA61237D9A1}" type="pres">
      <dgm:prSet presAssocID="{08B3A666-AB3A-4247-BF03-E338F4A6AA7E}" presName="picture_3" presStyleCnt="0"/>
      <dgm:spPr/>
    </dgm:pt>
    <dgm:pt modelId="{95514563-79C5-4624-9512-20E623A82C90}" type="pres">
      <dgm:prSet presAssocID="{08B3A666-AB3A-4247-BF03-E338F4A6AA7E}" presName="pictureRepeatNode" presStyleLbl="alignImgPlace1" presStyleIdx="2" presStyleCnt="5" custScaleX="149470" custScaleY="142054"/>
      <dgm:spPr/>
      <dgm:t>
        <a:bodyPr/>
        <a:lstStyle/>
        <a:p>
          <a:endParaRPr lang="en-US"/>
        </a:p>
      </dgm:t>
    </dgm:pt>
    <dgm:pt modelId="{73F4DB40-0B8F-4616-B998-5DE119D72C62}" type="pres">
      <dgm:prSet presAssocID="{88291893-34BE-443C-9B9D-46CD316F45FD}" presName="line_3" presStyleLbl="parChTrans1D1" presStyleIdx="1" presStyleCnt="4"/>
      <dgm:spPr/>
    </dgm:pt>
    <dgm:pt modelId="{0E4A7D28-0806-48A5-8FBC-BF3B1C75ED3C}" type="pres">
      <dgm:prSet presAssocID="{88291893-34BE-443C-9B9D-46CD316F45FD}" presName="textparent_3" presStyleLbl="node1" presStyleIdx="0" presStyleCnt="0"/>
      <dgm:spPr/>
    </dgm:pt>
    <dgm:pt modelId="{BE33A4A0-FA0A-424B-B18C-2186AC6A5EF5}" type="pres">
      <dgm:prSet presAssocID="{88291893-34BE-443C-9B9D-46CD316F45FD}" presName="text_3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1A8C9F-0036-40BA-BA4A-3260D445C45A}" type="pres">
      <dgm:prSet presAssocID="{67F9328C-E130-4AED-8149-3E7A7D17E17B}" presName="picture_4" presStyleCnt="0"/>
      <dgm:spPr/>
    </dgm:pt>
    <dgm:pt modelId="{423E4F92-E8B8-4C63-B3F1-5583F26BBA2A}" type="pres">
      <dgm:prSet presAssocID="{67F9328C-E130-4AED-8149-3E7A7D17E17B}" presName="pictureRepeatNode" presStyleLbl="alignImgPlace1" presStyleIdx="3" presStyleCnt="5" custScaleX="149470" custScaleY="125218"/>
      <dgm:spPr/>
      <dgm:t>
        <a:bodyPr/>
        <a:lstStyle/>
        <a:p>
          <a:endParaRPr lang="en-US"/>
        </a:p>
      </dgm:t>
    </dgm:pt>
    <dgm:pt modelId="{0F182D8C-13D0-423A-A908-7EF75C85FE3D}" type="pres">
      <dgm:prSet presAssocID="{BF0AF9AF-A472-471F-B4A4-99E259A7BD72}" presName="line_4" presStyleLbl="parChTrans1D1" presStyleIdx="2" presStyleCnt="4"/>
      <dgm:spPr/>
    </dgm:pt>
    <dgm:pt modelId="{0AF0853C-56D4-4090-9A80-1F45686D2175}" type="pres">
      <dgm:prSet presAssocID="{BF0AF9AF-A472-471F-B4A4-99E259A7BD72}" presName="textparent_4" presStyleLbl="node1" presStyleIdx="0" presStyleCnt="0"/>
      <dgm:spPr/>
    </dgm:pt>
    <dgm:pt modelId="{04E7466E-DE6E-4B86-89E6-A69F9C159755}" type="pres">
      <dgm:prSet presAssocID="{BF0AF9AF-A472-471F-B4A4-99E259A7BD72}" presName="text_4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25A977-FDFB-4449-8099-0DD058E6A115}" type="pres">
      <dgm:prSet presAssocID="{B96245ED-6587-43E9-962A-27D25717B58A}" presName="picture_5" presStyleCnt="0"/>
      <dgm:spPr/>
    </dgm:pt>
    <dgm:pt modelId="{8A6B3B8F-9655-40FB-A11F-6303F0EF9CE6}" type="pres">
      <dgm:prSet presAssocID="{B96245ED-6587-43E9-962A-27D25717B58A}" presName="pictureRepeatNode" presStyleLbl="alignImgPlace1" presStyleIdx="4" presStyleCnt="5" custScaleX="173414" custScaleY="191498" custLinFactNeighborX="3615" custLinFactNeighborY="37100"/>
      <dgm:spPr/>
      <dgm:t>
        <a:bodyPr/>
        <a:lstStyle/>
        <a:p>
          <a:endParaRPr lang="en-US"/>
        </a:p>
      </dgm:t>
    </dgm:pt>
    <dgm:pt modelId="{D40346D2-0218-4C40-B02E-07BD9954BA8E}" type="pres">
      <dgm:prSet presAssocID="{BCE77C7A-6FC5-4554-BA50-5EF1B5EE04DB}" presName="line_5" presStyleLbl="parChTrans1D1" presStyleIdx="3" presStyleCnt="4" custLinFactY="400000" custLinFactNeighborX="-1373" custLinFactNeighborY="402233"/>
      <dgm:spPr/>
    </dgm:pt>
    <dgm:pt modelId="{4B9E12B8-FD03-41B5-8D9E-78B522668670}" type="pres">
      <dgm:prSet presAssocID="{BCE77C7A-6FC5-4554-BA50-5EF1B5EE04DB}" presName="textparent_5" presStyleLbl="node1" presStyleIdx="0" presStyleCnt="0"/>
      <dgm:spPr/>
    </dgm:pt>
    <dgm:pt modelId="{BCFED325-FD62-457D-A5B1-2F28109D8DDD}" type="pres">
      <dgm:prSet presAssocID="{BCE77C7A-6FC5-4554-BA50-5EF1B5EE04DB}" presName="text_5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41939AB-DE6B-4DFA-B98B-51400FF8FD84}" type="presOf" srcId="{BCE77C7A-6FC5-4554-BA50-5EF1B5EE04DB}" destId="{BCFED325-FD62-457D-A5B1-2F28109D8DDD}" srcOrd="0" destOrd="0" presId="urn:microsoft.com/office/officeart/2008/layout/CircularPictureCallout"/>
    <dgm:cxn modelId="{D0ADAC28-A461-4372-AB28-72E7C4314EBB}" type="presOf" srcId="{B2E73A2D-8219-47F3-BFD2-0510DBD6D419}" destId="{4762D21A-C84C-4F56-B28C-3ADDA2584540}" srcOrd="0" destOrd="0" presId="urn:microsoft.com/office/officeart/2008/layout/CircularPictureCallout"/>
    <dgm:cxn modelId="{7E7AE632-2D7E-4E55-A8DC-5DB0547EB9C7}" type="presOf" srcId="{88291893-34BE-443C-9B9D-46CD316F45FD}" destId="{BE33A4A0-FA0A-424B-B18C-2186AC6A5EF5}" srcOrd="0" destOrd="0" presId="urn:microsoft.com/office/officeart/2008/layout/CircularPictureCallout"/>
    <dgm:cxn modelId="{411E7432-8F9B-4988-93D8-A41B070EA6A6}" srcId="{794A8303-EC96-40C2-A015-CD5BE84E24C6}" destId="{88291893-34BE-443C-9B9D-46CD316F45FD}" srcOrd="2" destOrd="0" parTransId="{3F6A834F-4550-43AC-A5C6-4C0398FECB8B}" sibTransId="{08B3A666-AB3A-4247-BF03-E338F4A6AA7E}"/>
    <dgm:cxn modelId="{43C1F099-2F98-4FCE-87CF-76D6F96624C5}" type="presOf" srcId="{BF0AF9AF-A472-471F-B4A4-99E259A7BD72}" destId="{04E7466E-DE6E-4B86-89E6-A69F9C159755}" srcOrd="0" destOrd="0" presId="urn:microsoft.com/office/officeart/2008/layout/CircularPictureCallout"/>
    <dgm:cxn modelId="{046C6D18-EBA5-4066-B601-151088244D90}" srcId="{794A8303-EC96-40C2-A015-CD5BE84E24C6}" destId="{BF0AF9AF-A472-471F-B4A4-99E259A7BD72}" srcOrd="3" destOrd="0" parTransId="{A77220A8-E75E-4789-9737-B5659784E335}" sibTransId="{67F9328C-E130-4AED-8149-3E7A7D17E17B}"/>
    <dgm:cxn modelId="{89F42421-EBD4-4572-8DA8-4318B34BB7CE}" type="presOf" srcId="{67F9328C-E130-4AED-8149-3E7A7D17E17B}" destId="{423E4F92-E8B8-4C63-B3F1-5583F26BBA2A}" srcOrd="0" destOrd="0" presId="urn:microsoft.com/office/officeart/2008/layout/CircularPictureCallout"/>
    <dgm:cxn modelId="{CD576DB4-61C2-4678-9EEB-F4F0FED8190F}" srcId="{794A8303-EC96-40C2-A015-CD5BE84E24C6}" destId="{EA7DF035-61AC-4DA1-AB14-611EAAD8AA79}" srcOrd="0" destOrd="0" parTransId="{E6B67415-D80D-4BC1-BE10-388C950F7A9F}" sibTransId="{B2E73A2D-8219-47F3-BFD2-0510DBD6D419}"/>
    <dgm:cxn modelId="{CD2E0B0F-BE70-4F7A-8D24-14023A816A50}" srcId="{794A8303-EC96-40C2-A015-CD5BE84E24C6}" destId="{406B4CF7-1FB3-4EB4-A324-C32653C95FC2}" srcOrd="1" destOrd="0" parTransId="{C1BD2BA6-0CA4-435B-876B-6F34EC68EDA5}" sibTransId="{73008D8C-8CBC-4CA0-BCFF-0918532BE84B}"/>
    <dgm:cxn modelId="{43AB0DC7-BDFE-45E5-8276-1BEB8A232FCE}" type="presOf" srcId="{73008D8C-8CBC-4CA0-BCFF-0918532BE84B}" destId="{1F0C9D0B-EBE4-40C9-B92E-AB00B7F568FB}" srcOrd="0" destOrd="0" presId="urn:microsoft.com/office/officeart/2008/layout/CircularPictureCallout"/>
    <dgm:cxn modelId="{6AD43249-B070-440D-ACE2-EB4DB3952DDC}" type="presOf" srcId="{B96245ED-6587-43E9-962A-27D25717B58A}" destId="{8A6B3B8F-9655-40FB-A11F-6303F0EF9CE6}" srcOrd="0" destOrd="0" presId="urn:microsoft.com/office/officeart/2008/layout/CircularPictureCallout"/>
    <dgm:cxn modelId="{12E2F34E-EF7B-4006-941D-21177D433C68}" type="presOf" srcId="{406B4CF7-1FB3-4EB4-A324-C32653C95FC2}" destId="{AA7F421D-637F-4829-9626-565C695560EF}" srcOrd="0" destOrd="0" presId="urn:microsoft.com/office/officeart/2008/layout/CircularPictureCallout"/>
    <dgm:cxn modelId="{137600DB-ADD5-4381-ADEF-D2B1883308B7}" type="presOf" srcId="{794A8303-EC96-40C2-A015-CD5BE84E24C6}" destId="{717A8913-02FA-434E-8A46-798F53AC3016}" srcOrd="0" destOrd="0" presId="urn:microsoft.com/office/officeart/2008/layout/CircularPictureCallout"/>
    <dgm:cxn modelId="{4F9E281B-FF21-46C8-9EE6-1309BF432246}" srcId="{794A8303-EC96-40C2-A015-CD5BE84E24C6}" destId="{BCE77C7A-6FC5-4554-BA50-5EF1B5EE04DB}" srcOrd="4" destOrd="0" parTransId="{AA26D72C-3A39-4695-A718-139AF75B1778}" sibTransId="{B96245ED-6587-43E9-962A-27D25717B58A}"/>
    <dgm:cxn modelId="{61E317EC-3829-476E-84B8-C0C6AEC471B5}" type="presOf" srcId="{EA7DF035-61AC-4DA1-AB14-611EAAD8AA79}" destId="{8FFC972A-CE58-4F81-BEAA-19CDA63738E3}" srcOrd="0" destOrd="0" presId="urn:microsoft.com/office/officeart/2008/layout/CircularPictureCallout"/>
    <dgm:cxn modelId="{8697F756-759C-4064-9AD5-85F6788E6988}" type="presOf" srcId="{08B3A666-AB3A-4247-BF03-E338F4A6AA7E}" destId="{95514563-79C5-4624-9512-20E623A82C90}" srcOrd="0" destOrd="0" presId="urn:microsoft.com/office/officeart/2008/layout/CircularPictureCallout"/>
    <dgm:cxn modelId="{20CFA265-A0C7-4B86-A30C-858A27FACDD2}" type="presParOf" srcId="{717A8913-02FA-434E-8A46-798F53AC3016}" destId="{9231D3A7-FC7C-44DB-978D-DD4E4EC6D720}" srcOrd="0" destOrd="0" presId="urn:microsoft.com/office/officeart/2008/layout/CircularPictureCallout"/>
    <dgm:cxn modelId="{252952B4-CE53-4284-96F7-BBB6C8DBE4DD}" type="presParOf" srcId="{9231D3A7-FC7C-44DB-978D-DD4E4EC6D720}" destId="{802C5468-38D1-4858-A312-1183F91FC00B}" srcOrd="0" destOrd="0" presId="urn:microsoft.com/office/officeart/2008/layout/CircularPictureCallout"/>
    <dgm:cxn modelId="{A460BD99-AD6A-426A-8ECD-E7C59E2C432E}" type="presParOf" srcId="{802C5468-38D1-4858-A312-1183F91FC00B}" destId="{4762D21A-C84C-4F56-B28C-3ADDA2584540}" srcOrd="0" destOrd="0" presId="urn:microsoft.com/office/officeart/2008/layout/CircularPictureCallout"/>
    <dgm:cxn modelId="{B137DE02-F15F-4D9B-9A3A-FDD738E5FC6C}" type="presParOf" srcId="{9231D3A7-FC7C-44DB-978D-DD4E4EC6D720}" destId="{8FFC972A-CE58-4F81-BEAA-19CDA63738E3}" srcOrd="1" destOrd="0" presId="urn:microsoft.com/office/officeart/2008/layout/CircularPictureCallout"/>
    <dgm:cxn modelId="{229904A5-852C-45B7-9F0F-8C295E4DF916}" type="presParOf" srcId="{9231D3A7-FC7C-44DB-978D-DD4E4EC6D720}" destId="{69460A55-F94B-46CA-B838-3957E71D8571}" srcOrd="2" destOrd="0" presId="urn:microsoft.com/office/officeart/2008/layout/CircularPictureCallout"/>
    <dgm:cxn modelId="{7D73ECE4-FAEA-4F71-9172-F8A60F3E048B}" type="presParOf" srcId="{69460A55-F94B-46CA-B838-3957E71D8571}" destId="{1F0C9D0B-EBE4-40C9-B92E-AB00B7F568FB}" srcOrd="0" destOrd="0" presId="urn:microsoft.com/office/officeart/2008/layout/CircularPictureCallout"/>
    <dgm:cxn modelId="{405C1FC9-79DF-497B-AE97-781491D43A3A}" type="presParOf" srcId="{9231D3A7-FC7C-44DB-978D-DD4E4EC6D720}" destId="{B7350893-0101-43A6-93C8-CF72D981F1FC}" srcOrd="3" destOrd="0" presId="urn:microsoft.com/office/officeart/2008/layout/CircularPictureCallout"/>
    <dgm:cxn modelId="{437F2C88-04FC-4C04-9503-BCB48FAF5F77}" type="presParOf" srcId="{9231D3A7-FC7C-44DB-978D-DD4E4EC6D720}" destId="{6196969D-9E4D-4EC2-945E-CF4F9C6F033F}" srcOrd="4" destOrd="0" presId="urn:microsoft.com/office/officeart/2008/layout/CircularPictureCallout"/>
    <dgm:cxn modelId="{38E7D50F-9D3D-49DC-8855-10BF7EAFA72D}" type="presParOf" srcId="{6196969D-9E4D-4EC2-945E-CF4F9C6F033F}" destId="{AA7F421D-637F-4829-9626-565C695560EF}" srcOrd="0" destOrd="0" presId="urn:microsoft.com/office/officeart/2008/layout/CircularPictureCallout"/>
    <dgm:cxn modelId="{7D18AE79-43EC-4B17-8495-4C4CEBDCBEEA}" type="presParOf" srcId="{9231D3A7-FC7C-44DB-978D-DD4E4EC6D720}" destId="{CBBC99A0-2143-4666-8C41-2FA61237D9A1}" srcOrd="5" destOrd="0" presId="urn:microsoft.com/office/officeart/2008/layout/CircularPictureCallout"/>
    <dgm:cxn modelId="{F86E4CA6-A037-4EFB-8D10-C66C8CB317E1}" type="presParOf" srcId="{CBBC99A0-2143-4666-8C41-2FA61237D9A1}" destId="{95514563-79C5-4624-9512-20E623A82C90}" srcOrd="0" destOrd="0" presId="urn:microsoft.com/office/officeart/2008/layout/CircularPictureCallout"/>
    <dgm:cxn modelId="{5EC17351-9F1E-477D-8E66-F66AB4CD9476}" type="presParOf" srcId="{9231D3A7-FC7C-44DB-978D-DD4E4EC6D720}" destId="{73F4DB40-0B8F-4616-B998-5DE119D72C62}" srcOrd="6" destOrd="0" presId="urn:microsoft.com/office/officeart/2008/layout/CircularPictureCallout"/>
    <dgm:cxn modelId="{7FF60DF4-2F08-4659-B79E-226DE746A29B}" type="presParOf" srcId="{9231D3A7-FC7C-44DB-978D-DD4E4EC6D720}" destId="{0E4A7D28-0806-48A5-8FBC-BF3B1C75ED3C}" srcOrd="7" destOrd="0" presId="urn:microsoft.com/office/officeart/2008/layout/CircularPictureCallout"/>
    <dgm:cxn modelId="{2BBAED94-A09B-498F-967B-574275780F29}" type="presParOf" srcId="{0E4A7D28-0806-48A5-8FBC-BF3B1C75ED3C}" destId="{BE33A4A0-FA0A-424B-B18C-2186AC6A5EF5}" srcOrd="0" destOrd="0" presId="urn:microsoft.com/office/officeart/2008/layout/CircularPictureCallout"/>
    <dgm:cxn modelId="{BD786E1E-D4B9-454E-9772-2C707A142E17}" type="presParOf" srcId="{9231D3A7-FC7C-44DB-978D-DD4E4EC6D720}" destId="{E71A8C9F-0036-40BA-BA4A-3260D445C45A}" srcOrd="8" destOrd="0" presId="urn:microsoft.com/office/officeart/2008/layout/CircularPictureCallout"/>
    <dgm:cxn modelId="{C3C5B364-2E81-4D94-A9EB-737EE2273D7C}" type="presParOf" srcId="{E71A8C9F-0036-40BA-BA4A-3260D445C45A}" destId="{423E4F92-E8B8-4C63-B3F1-5583F26BBA2A}" srcOrd="0" destOrd="0" presId="urn:microsoft.com/office/officeart/2008/layout/CircularPictureCallout"/>
    <dgm:cxn modelId="{4FFFF6D9-DD21-40F1-9F50-5C00A14F6488}" type="presParOf" srcId="{9231D3A7-FC7C-44DB-978D-DD4E4EC6D720}" destId="{0F182D8C-13D0-423A-A908-7EF75C85FE3D}" srcOrd="9" destOrd="0" presId="urn:microsoft.com/office/officeart/2008/layout/CircularPictureCallout"/>
    <dgm:cxn modelId="{896FC6D0-FE0B-45E2-87E1-DD7BE76A6F90}" type="presParOf" srcId="{9231D3A7-FC7C-44DB-978D-DD4E4EC6D720}" destId="{0AF0853C-56D4-4090-9A80-1F45686D2175}" srcOrd="10" destOrd="0" presId="urn:microsoft.com/office/officeart/2008/layout/CircularPictureCallout"/>
    <dgm:cxn modelId="{E9067CED-022C-4FED-B938-D4E1BA42FD99}" type="presParOf" srcId="{0AF0853C-56D4-4090-9A80-1F45686D2175}" destId="{04E7466E-DE6E-4B86-89E6-A69F9C159755}" srcOrd="0" destOrd="0" presId="urn:microsoft.com/office/officeart/2008/layout/CircularPictureCallout"/>
    <dgm:cxn modelId="{8D44CAE8-DE60-443C-B0F8-72F7F4B36FE2}" type="presParOf" srcId="{9231D3A7-FC7C-44DB-978D-DD4E4EC6D720}" destId="{C725A977-FDFB-4449-8099-0DD058E6A115}" srcOrd="11" destOrd="0" presId="urn:microsoft.com/office/officeart/2008/layout/CircularPictureCallout"/>
    <dgm:cxn modelId="{29852A8E-72FF-43DD-9A60-6EB0525B1F47}" type="presParOf" srcId="{C725A977-FDFB-4449-8099-0DD058E6A115}" destId="{8A6B3B8F-9655-40FB-A11F-6303F0EF9CE6}" srcOrd="0" destOrd="0" presId="urn:microsoft.com/office/officeart/2008/layout/CircularPictureCallout"/>
    <dgm:cxn modelId="{5B2EB81E-53D9-4ECA-8BAC-9E7E1BFDB936}" type="presParOf" srcId="{9231D3A7-FC7C-44DB-978D-DD4E4EC6D720}" destId="{D40346D2-0218-4C40-B02E-07BD9954BA8E}" srcOrd="12" destOrd="0" presId="urn:microsoft.com/office/officeart/2008/layout/CircularPictureCallout"/>
    <dgm:cxn modelId="{EBE023BE-778E-42AA-B13A-D81372877A78}" type="presParOf" srcId="{9231D3A7-FC7C-44DB-978D-DD4E4EC6D720}" destId="{4B9E12B8-FD03-41B5-8D9E-78B522668670}" srcOrd="13" destOrd="0" presId="urn:microsoft.com/office/officeart/2008/layout/CircularPictureCallout"/>
    <dgm:cxn modelId="{1BCD75B6-5D34-4420-AB0B-225AAE7B28C5}" type="presParOf" srcId="{4B9E12B8-FD03-41B5-8D9E-78B522668670}" destId="{BCFED325-FD62-457D-A5B1-2F28109D8DDD}" srcOrd="0" destOrd="0" presId="urn:microsoft.com/office/officeart/2008/layout/CircularPictureCallout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635C40D-3D94-4586-AA49-1393F4C78269}" type="doc">
      <dgm:prSet loTypeId="urn:microsoft.com/office/officeart/2009/3/layout/SpiralPictur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A8A80B1-1DE5-46C9-9754-629F2D4AA155}">
      <dgm:prSet/>
      <dgm:spPr/>
      <dgm:t>
        <a:bodyPr/>
        <a:lstStyle/>
        <a:p>
          <a:endParaRPr lang="en-US"/>
        </a:p>
      </dgm:t>
    </dgm:pt>
    <dgm:pt modelId="{31D63477-5500-4C4E-B039-F777D287ACD3}" type="parTrans" cxnId="{7A477A1C-D108-456D-B834-87B7E42F3648}">
      <dgm:prSet/>
      <dgm:spPr/>
      <dgm:t>
        <a:bodyPr/>
        <a:lstStyle/>
        <a:p>
          <a:endParaRPr lang="en-US"/>
        </a:p>
      </dgm:t>
    </dgm:pt>
    <dgm:pt modelId="{6138C76B-6DDB-4778-8F98-EAD016CA52B2}" type="sibTrans" cxnId="{7A477A1C-D108-456D-B834-87B7E42F3648}">
      <dgm:prSet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F26FA591-214A-4219-A222-CD4F29059175}">
      <dgm:prSet/>
      <dgm:spPr/>
      <dgm:t>
        <a:bodyPr/>
        <a:lstStyle/>
        <a:p>
          <a:endParaRPr lang="en-US"/>
        </a:p>
      </dgm:t>
    </dgm:pt>
    <dgm:pt modelId="{FE1E5C4A-AD54-4138-893D-B080C5FD3F6E}" type="parTrans" cxnId="{D03FE5A0-86C1-4DEF-A6EC-7AAD5791F84C}">
      <dgm:prSet/>
      <dgm:spPr/>
      <dgm:t>
        <a:bodyPr/>
        <a:lstStyle/>
        <a:p>
          <a:endParaRPr lang="en-US"/>
        </a:p>
      </dgm:t>
    </dgm:pt>
    <dgm:pt modelId="{0838F30D-B55F-458E-8FDB-919051D778EA}" type="sibTrans" cxnId="{D03FE5A0-86C1-4DEF-A6EC-7AAD5791F84C}">
      <dgm:prSet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E080F1D6-61B4-41B4-BBD4-DC1F7BE3D7D8}">
      <dgm:prSet/>
      <dgm:spPr/>
      <dgm:t>
        <a:bodyPr/>
        <a:lstStyle/>
        <a:p>
          <a:endParaRPr lang="en-US"/>
        </a:p>
      </dgm:t>
    </dgm:pt>
    <dgm:pt modelId="{517B0031-AA1C-47DA-A04B-38308E5A708A}" type="parTrans" cxnId="{98EFC266-8A96-49BF-ACF4-0BCECB1DA263}">
      <dgm:prSet/>
      <dgm:spPr/>
      <dgm:t>
        <a:bodyPr/>
        <a:lstStyle/>
        <a:p>
          <a:endParaRPr lang="en-US"/>
        </a:p>
      </dgm:t>
    </dgm:pt>
    <dgm:pt modelId="{35266DD5-0EA5-49B4-8998-9C963C8B9036}" type="sibTrans" cxnId="{98EFC266-8A96-49BF-ACF4-0BCECB1DA263}">
      <dgm:prSet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BB67D66B-6855-4EA8-BCD7-CEF78BFCCEAE}">
      <dgm:prSet/>
      <dgm:spPr/>
      <dgm:t>
        <a:bodyPr/>
        <a:lstStyle/>
        <a:p>
          <a:endParaRPr lang="en-US"/>
        </a:p>
      </dgm:t>
    </dgm:pt>
    <dgm:pt modelId="{5F9EC651-D760-49E8-BEA6-74A25FDA709F}" type="parTrans" cxnId="{A80F414F-8336-4AF9-B351-9BE3394858FD}">
      <dgm:prSet/>
      <dgm:spPr/>
      <dgm:t>
        <a:bodyPr/>
        <a:lstStyle/>
        <a:p>
          <a:endParaRPr lang="en-US"/>
        </a:p>
      </dgm:t>
    </dgm:pt>
    <dgm:pt modelId="{D2437CE3-E9DD-4934-AF6C-4F2F1FAA7B80}" type="sibTrans" cxnId="{A80F414F-8336-4AF9-B351-9BE3394858FD}">
      <dgm:prSet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CA31B0AA-B391-4A00-89EA-29DFD63580C9}">
      <dgm:prSet/>
      <dgm:spPr/>
      <dgm:t>
        <a:bodyPr/>
        <a:lstStyle/>
        <a:p>
          <a:endParaRPr lang="en-US"/>
        </a:p>
      </dgm:t>
    </dgm:pt>
    <dgm:pt modelId="{61BCC404-FA36-4D51-8166-AB6C0C7E19C6}" type="parTrans" cxnId="{DF1F4242-8462-4AF7-A351-C3639CCBA78A}">
      <dgm:prSet/>
      <dgm:spPr/>
      <dgm:t>
        <a:bodyPr/>
        <a:lstStyle/>
        <a:p>
          <a:endParaRPr lang="en-US"/>
        </a:p>
      </dgm:t>
    </dgm:pt>
    <dgm:pt modelId="{8D2F10B4-730E-4FEF-9EAB-7914281CAA0E}" type="sibTrans" cxnId="{DF1F4242-8462-4AF7-A351-C3639CCBA78A}">
      <dgm:prSet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0307AB73-E2A1-4546-BA32-4EB14624B3AB}" type="pres">
      <dgm:prSet presAssocID="{C635C40D-3D94-4586-AA49-1393F4C78269}" presName="Name0" presStyleCnt="0">
        <dgm:presLayoutVars>
          <dgm:chMax val="5"/>
          <dgm:dir/>
        </dgm:presLayoutVars>
      </dgm:prSet>
      <dgm:spPr/>
      <dgm:t>
        <a:bodyPr/>
        <a:lstStyle/>
        <a:p>
          <a:endParaRPr lang="en-US"/>
        </a:p>
      </dgm:t>
    </dgm:pt>
    <dgm:pt modelId="{F31DF016-31DB-403D-A3DF-3601BDAED168}" type="pres">
      <dgm:prSet presAssocID="{C635C40D-3D94-4586-AA49-1393F4C78269}" presName="picts" presStyleCnt="0"/>
      <dgm:spPr/>
    </dgm:pt>
    <dgm:pt modelId="{6CEA9990-EF52-4BAC-A1E6-2C92F5B31EC9}" type="pres">
      <dgm:prSet presAssocID="{C635C40D-3D94-4586-AA49-1393F4C78269}" presName="space1" presStyleCnt="0"/>
      <dgm:spPr/>
    </dgm:pt>
    <dgm:pt modelId="{482B729B-9548-44E3-997C-2ADEE0CD2C5D}" type="pres">
      <dgm:prSet presAssocID="{C635C40D-3D94-4586-AA49-1393F4C78269}" presName="space2" presStyleCnt="0"/>
      <dgm:spPr/>
    </dgm:pt>
    <dgm:pt modelId="{BF4BA9D4-87AA-4665-992B-3F24CC438BCB}" type="pres">
      <dgm:prSet presAssocID="{6138C76B-6DDB-4778-8F98-EAD016CA52B2}" presName="pictA1" presStyleCnt="0"/>
      <dgm:spPr/>
    </dgm:pt>
    <dgm:pt modelId="{99018661-99FE-412B-B317-D99453F0832B}" type="pres">
      <dgm:prSet presAssocID="{6138C76B-6DDB-4778-8F98-EAD016CA52B2}" presName="imageRepeatNode" presStyleLbl="alignNode1" presStyleIdx="0" presStyleCnt="5" custLinFactNeighborY="1382"/>
      <dgm:spPr/>
      <dgm:t>
        <a:bodyPr/>
        <a:lstStyle/>
        <a:p>
          <a:endParaRPr lang="en-US"/>
        </a:p>
      </dgm:t>
    </dgm:pt>
    <dgm:pt modelId="{C9B977B1-C7D5-4BFA-B51C-25C7A01D1ED4}" type="pres">
      <dgm:prSet presAssocID="{6138C76B-6DDB-4778-8F98-EAD016CA52B2}" presName="oneDotPict" presStyleCnt="0"/>
      <dgm:spPr/>
    </dgm:pt>
    <dgm:pt modelId="{5C58C6BA-2D5F-4B6F-9A72-14C17B479161}" type="pres">
      <dgm:prSet presAssocID="{6138C76B-6DDB-4778-8F98-EAD016CA52B2}" presName="dotPict_11" presStyleLbl="solidFgAcc1" presStyleIdx="0" presStyleCnt="30"/>
      <dgm:spPr/>
    </dgm:pt>
    <dgm:pt modelId="{2C4831F9-6E40-44D0-8197-EB85257F5847}" type="pres">
      <dgm:prSet presAssocID="{0838F30D-B55F-458E-8FDB-919051D778EA}" presName="pictA2" presStyleCnt="0"/>
      <dgm:spPr/>
    </dgm:pt>
    <dgm:pt modelId="{A651D8A5-6E38-4D5B-BEDC-F0A835BA9405}" type="pres">
      <dgm:prSet presAssocID="{0838F30D-B55F-458E-8FDB-919051D778EA}" presName="imageRepeatNode" presStyleLbl="alignNode1" presStyleIdx="1" presStyleCnt="5"/>
      <dgm:spPr/>
      <dgm:t>
        <a:bodyPr/>
        <a:lstStyle/>
        <a:p>
          <a:endParaRPr lang="en-US"/>
        </a:p>
      </dgm:t>
    </dgm:pt>
    <dgm:pt modelId="{C38EAA00-E939-47AC-8648-E928D80607B8}" type="pres">
      <dgm:prSet presAssocID="{0838F30D-B55F-458E-8FDB-919051D778EA}" presName="twoDotsPict" presStyleCnt="0"/>
      <dgm:spPr/>
    </dgm:pt>
    <dgm:pt modelId="{7FE10C91-CDF5-4608-812C-704D7434B526}" type="pres">
      <dgm:prSet presAssocID="{0838F30D-B55F-458E-8FDB-919051D778EA}" presName="dotPict_21" presStyleLbl="solidFgAcc1" presStyleIdx="1" presStyleCnt="30"/>
      <dgm:spPr/>
    </dgm:pt>
    <dgm:pt modelId="{B0CC31EE-FDBF-4046-B3E3-C7A9E3F92E4D}" type="pres">
      <dgm:prSet presAssocID="{0838F30D-B55F-458E-8FDB-919051D778EA}" presName="dotPict_22" presStyleLbl="solidFgAcc1" presStyleIdx="2" presStyleCnt="30"/>
      <dgm:spPr/>
    </dgm:pt>
    <dgm:pt modelId="{048CB48F-0A7B-4987-BEF4-C801372DF61D}" type="pres">
      <dgm:prSet presAssocID="{35266DD5-0EA5-49B4-8998-9C963C8B9036}" presName="pictA3" presStyleCnt="0"/>
      <dgm:spPr/>
    </dgm:pt>
    <dgm:pt modelId="{606B7C34-C1DC-4EBB-905D-5ADCE3A67E39}" type="pres">
      <dgm:prSet presAssocID="{35266DD5-0EA5-49B4-8998-9C963C8B9036}" presName="imageRepeatNode" presStyleLbl="alignNode1" presStyleIdx="2" presStyleCnt="5"/>
      <dgm:spPr/>
      <dgm:t>
        <a:bodyPr/>
        <a:lstStyle/>
        <a:p>
          <a:endParaRPr lang="en-US"/>
        </a:p>
      </dgm:t>
    </dgm:pt>
    <dgm:pt modelId="{8F13A23E-FD3B-4709-9EAD-993598BAFC14}" type="pres">
      <dgm:prSet presAssocID="{35266DD5-0EA5-49B4-8998-9C963C8B9036}" presName="threeDotsPict" presStyleCnt="0"/>
      <dgm:spPr/>
    </dgm:pt>
    <dgm:pt modelId="{64F59396-2EA7-4514-835F-7D77C1B9CAC3}" type="pres">
      <dgm:prSet presAssocID="{35266DD5-0EA5-49B4-8998-9C963C8B9036}" presName="dotPict_31" presStyleLbl="solidFgAcc1" presStyleIdx="3" presStyleCnt="30"/>
      <dgm:spPr/>
    </dgm:pt>
    <dgm:pt modelId="{BD96C7DD-A041-4FA1-B710-480B4057E797}" type="pres">
      <dgm:prSet presAssocID="{35266DD5-0EA5-49B4-8998-9C963C8B9036}" presName="dotPict_32" presStyleLbl="solidFgAcc1" presStyleIdx="4" presStyleCnt="30"/>
      <dgm:spPr/>
    </dgm:pt>
    <dgm:pt modelId="{E5CE85B0-8ECD-45DC-91B3-836E1CB9CBA2}" type="pres">
      <dgm:prSet presAssocID="{35266DD5-0EA5-49B4-8998-9C963C8B9036}" presName="dotPict_33" presStyleLbl="solidFgAcc1" presStyleIdx="5" presStyleCnt="30"/>
      <dgm:spPr/>
    </dgm:pt>
    <dgm:pt modelId="{5E90A4AD-2255-4153-A4E6-B5156ADB329A}" type="pres">
      <dgm:prSet presAssocID="{D2437CE3-E9DD-4934-AF6C-4F2F1FAA7B80}" presName="pictA4" presStyleCnt="0"/>
      <dgm:spPr/>
    </dgm:pt>
    <dgm:pt modelId="{40D87914-54DE-4E4B-BEE4-84BDAC0F1CA8}" type="pres">
      <dgm:prSet presAssocID="{D2437CE3-E9DD-4934-AF6C-4F2F1FAA7B80}" presName="imageRepeatNode" presStyleLbl="alignNode1" presStyleIdx="3" presStyleCnt="5"/>
      <dgm:spPr/>
      <dgm:t>
        <a:bodyPr/>
        <a:lstStyle/>
        <a:p>
          <a:endParaRPr lang="en-US"/>
        </a:p>
      </dgm:t>
    </dgm:pt>
    <dgm:pt modelId="{8F39E82C-ADDE-485E-87FB-01AD63BB742A}" type="pres">
      <dgm:prSet presAssocID="{D2437CE3-E9DD-4934-AF6C-4F2F1FAA7B80}" presName="fourDotsPict" presStyleCnt="0"/>
      <dgm:spPr/>
    </dgm:pt>
    <dgm:pt modelId="{98D87DB4-EB27-4284-889A-5BC3ADBB8BCF}" type="pres">
      <dgm:prSet presAssocID="{D2437CE3-E9DD-4934-AF6C-4F2F1FAA7B80}" presName="dotPict_41" presStyleLbl="solidFgAcc1" presStyleIdx="6" presStyleCnt="30"/>
      <dgm:spPr/>
    </dgm:pt>
    <dgm:pt modelId="{3332B4CD-57F5-4E88-B6E4-DF8A65163450}" type="pres">
      <dgm:prSet presAssocID="{D2437CE3-E9DD-4934-AF6C-4F2F1FAA7B80}" presName="dotPict_42" presStyleLbl="solidFgAcc1" presStyleIdx="7" presStyleCnt="30"/>
      <dgm:spPr/>
    </dgm:pt>
    <dgm:pt modelId="{62A23608-4DDE-4250-B19A-FDE6B8D446FF}" type="pres">
      <dgm:prSet presAssocID="{D2437CE3-E9DD-4934-AF6C-4F2F1FAA7B80}" presName="dotPict_43" presStyleLbl="solidFgAcc1" presStyleIdx="8" presStyleCnt="30"/>
      <dgm:spPr/>
    </dgm:pt>
    <dgm:pt modelId="{5F53435B-2390-4473-9B10-FBA61C255AE6}" type="pres">
      <dgm:prSet presAssocID="{D2437CE3-E9DD-4934-AF6C-4F2F1FAA7B80}" presName="dotPict_44" presStyleLbl="solidFgAcc1" presStyleIdx="9" presStyleCnt="30"/>
      <dgm:spPr/>
    </dgm:pt>
    <dgm:pt modelId="{1FA07DB6-228B-4307-80E9-DD9EB85FECA1}" type="pres">
      <dgm:prSet presAssocID="{8D2F10B4-730E-4FEF-9EAB-7914281CAA0E}" presName="pictA5" presStyleCnt="0"/>
      <dgm:spPr/>
    </dgm:pt>
    <dgm:pt modelId="{6E158E62-4252-4D9C-AB13-AF581117E0E6}" type="pres">
      <dgm:prSet presAssocID="{8D2F10B4-730E-4FEF-9EAB-7914281CAA0E}" presName="imageRepeatNode" presStyleLbl="alignNode1" presStyleIdx="4" presStyleCnt="5"/>
      <dgm:spPr/>
      <dgm:t>
        <a:bodyPr/>
        <a:lstStyle/>
        <a:p>
          <a:endParaRPr lang="en-US"/>
        </a:p>
      </dgm:t>
    </dgm:pt>
    <dgm:pt modelId="{386A3CA7-9370-49A6-87E7-20A4345D49AD}" type="pres">
      <dgm:prSet presAssocID="{8D2F10B4-730E-4FEF-9EAB-7914281CAA0E}" presName="fiveDotsPict" presStyleCnt="0"/>
      <dgm:spPr/>
    </dgm:pt>
    <dgm:pt modelId="{C1B30853-4308-4F22-8DB0-695195B6E8C8}" type="pres">
      <dgm:prSet presAssocID="{8D2F10B4-730E-4FEF-9EAB-7914281CAA0E}" presName="dotPict_51" presStyleLbl="solidFgAcc1" presStyleIdx="10" presStyleCnt="30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836C5445-B578-4169-997F-37466726353E}" type="pres">
      <dgm:prSet presAssocID="{8D2F10B4-730E-4FEF-9EAB-7914281CAA0E}" presName="dotPict_52" presStyleLbl="solidFgAcc1" presStyleIdx="11" presStyleCnt="30"/>
      <dgm:spPr/>
    </dgm:pt>
    <dgm:pt modelId="{E44B91CF-BFBD-462C-A18D-39DDE97EF746}" type="pres">
      <dgm:prSet presAssocID="{8D2F10B4-730E-4FEF-9EAB-7914281CAA0E}" presName="dotPict_53" presStyleLbl="solidFgAcc1" presStyleIdx="12" presStyleCnt="30"/>
      <dgm:spPr/>
    </dgm:pt>
    <dgm:pt modelId="{9282021C-10EF-467D-AC95-371F719F4077}" type="pres">
      <dgm:prSet presAssocID="{8D2F10B4-730E-4FEF-9EAB-7914281CAA0E}" presName="dotPict_54" presStyleLbl="solidFgAcc1" presStyleIdx="13" presStyleCnt="30"/>
      <dgm:spPr/>
    </dgm:pt>
    <dgm:pt modelId="{AA45B84C-6AF7-48F5-9087-D3609BC76097}" type="pres">
      <dgm:prSet presAssocID="{8D2F10B4-730E-4FEF-9EAB-7914281CAA0E}" presName="dotPict_55" presStyleLbl="solidFgAcc1" presStyleIdx="14" presStyleCnt="30"/>
      <dgm:spPr/>
    </dgm:pt>
    <dgm:pt modelId="{D4CC398C-90A4-4377-AC92-4808448BC829}" type="pres">
      <dgm:prSet presAssocID="{C635C40D-3D94-4586-AA49-1393F4C78269}" presName="txLine" presStyleCnt="0"/>
      <dgm:spPr/>
    </dgm:pt>
    <dgm:pt modelId="{9C991B6C-FD8D-4A3A-B327-AA56ABC2B8A2}" type="pres">
      <dgm:prSet presAssocID="{2A8A80B1-1DE5-46C9-9754-629F2D4AA155}" presName="oneDotTx" presStyleCnt="0"/>
      <dgm:spPr/>
    </dgm:pt>
    <dgm:pt modelId="{5DA446A4-1442-4ECC-9903-61FCEC90607A}" type="pres">
      <dgm:prSet presAssocID="{2A8A80B1-1DE5-46C9-9754-629F2D4AA155}" presName="dotTx_11" presStyleLbl="solidFgAcc1" presStyleIdx="15" presStyleCnt="30"/>
      <dgm:spPr/>
    </dgm:pt>
    <dgm:pt modelId="{793FDBA5-163F-429A-9995-82F0A08B6045}" type="pres">
      <dgm:prSet presAssocID="{2A8A80B1-1DE5-46C9-9754-629F2D4AA155}" presName="Name37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0D0687-E7D3-4B4A-BA29-C59F972342B6}" type="pres">
      <dgm:prSet presAssocID="{F26FA591-214A-4219-A222-CD4F29059175}" presName="twoDotsTx" presStyleCnt="0"/>
      <dgm:spPr/>
    </dgm:pt>
    <dgm:pt modelId="{544F395D-CF9E-4797-88F1-7E5731101CA3}" type="pres">
      <dgm:prSet presAssocID="{F26FA591-214A-4219-A222-CD4F29059175}" presName="dotTx_21" presStyleLbl="solidFgAcc1" presStyleIdx="16" presStyleCnt="30"/>
      <dgm:spPr/>
    </dgm:pt>
    <dgm:pt modelId="{264712AD-8D8B-40A5-A3A8-075D4D8C35B3}" type="pres">
      <dgm:prSet presAssocID="{F26FA591-214A-4219-A222-CD4F29059175}" presName="dotTx_22" presStyleLbl="solidFgAcc1" presStyleIdx="17" presStyleCnt="30"/>
      <dgm:spPr/>
    </dgm:pt>
    <dgm:pt modelId="{97AC34D1-B61D-46C5-9474-F0BB1270195E}" type="pres">
      <dgm:prSet presAssocID="{F26FA591-214A-4219-A222-CD4F29059175}" presName="Name39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01367D-36ED-4065-8C5E-CC77AF88144F}" type="pres">
      <dgm:prSet presAssocID="{E080F1D6-61B4-41B4-BBD4-DC1F7BE3D7D8}" presName="threeDotsTx" presStyleCnt="0"/>
      <dgm:spPr/>
    </dgm:pt>
    <dgm:pt modelId="{CD5F04FE-0EA3-438C-B4E9-965317139391}" type="pres">
      <dgm:prSet presAssocID="{E080F1D6-61B4-41B4-BBD4-DC1F7BE3D7D8}" presName="dotTx_31" presStyleLbl="solidFgAcc1" presStyleIdx="18" presStyleCnt="30"/>
      <dgm:spPr/>
    </dgm:pt>
    <dgm:pt modelId="{5884AEE7-449D-43B3-9569-A23857386168}" type="pres">
      <dgm:prSet presAssocID="{E080F1D6-61B4-41B4-BBD4-DC1F7BE3D7D8}" presName="dotTx_32" presStyleLbl="solidFgAcc1" presStyleIdx="19" presStyleCnt="30"/>
      <dgm:spPr/>
    </dgm:pt>
    <dgm:pt modelId="{4CE5931E-9B48-4008-8B24-668539182CFF}" type="pres">
      <dgm:prSet presAssocID="{E080F1D6-61B4-41B4-BBD4-DC1F7BE3D7D8}" presName="dotTx_33" presStyleLbl="solidFgAcc1" presStyleIdx="20" presStyleCnt="30"/>
      <dgm:spPr/>
    </dgm:pt>
    <dgm:pt modelId="{4626F68E-6134-4F89-BD35-5C4DCA6EA4D9}" type="pres">
      <dgm:prSet presAssocID="{E080F1D6-61B4-41B4-BBD4-DC1F7BE3D7D8}" presName="Name41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580244-3310-496D-88EC-B59E4C605D18}" type="pres">
      <dgm:prSet presAssocID="{BB67D66B-6855-4EA8-BCD7-CEF78BFCCEAE}" presName="fourDotsTx" presStyleCnt="0"/>
      <dgm:spPr/>
    </dgm:pt>
    <dgm:pt modelId="{6061D589-BC86-4C79-A799-E39483231AB7}" type="pres">
      <dgm:prSet presAssocID="{BB67D66B-6855-4EA8-BCD7-CEF78BFCCEAE}" presName="dotTx_41" presStyleLbl="solidFgAcc1" presStyleIdx="21" presStyleCnt="30"/>
      <dgm:spPr/>
    </dgm:pt>
    <dgm:pt modelId="{802C43A3-8E55-48D2-BB30-6DAA1782302A}" type="pres">
      <dgm:prSet presAssocID="{BB67D66B-6855-4EA8-BCD7-CEF78BFCCEAE}" presName="dotTx_42" presStyleLbl="solidFgAcc1" presStyleIdx="22" presStyleCnt="30"/>
      <dgm:spPr/>
    </dgm:pt>
    <dgm:pt modelId="{3E405232-1E02-4365-9740-94072821741A}" type="pres">
      <dgm:prSet presAssocID="{BB67D66B-6855-4EA8-BCD7-CEF78BFCCEAE}" presName="dotTx_43" presStyleLbl="solidFgAcc1" presStyleIdx="23" presStyleCnt="30"/>
      <dgm:spPr/>
    </dgm:pt>
    <dgm:pt modelId="{B5205552-98DC-45AC-A4C0-3124F09F6304}" type="pres">
      <dgm:prSet presAssocID="{BB67D66B-6855-4EA8-BCD7-CEF78BFCCEAE}" presName="dotTx_44" presStyleLbl="solidFgAcc1" presStyleIdx="24" presStyleCnt="30"/>
      <dgm:spPr/>
    </dgm:pt>
    <dgm:pt modelId="{C5415FF1-4B4D-40DF-BDEE-9EFBF82FF776}" type="pres">
      <dgm:prSet presAssocID="{BB67D66B-6855-4EA8-BCD7-CEF78BFCCEAE}" presName="Name43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3E5EBD-32CD-45A2-B04C-9D7205AEED92}" type="pres">
      <dgm:prSet presAssocID="{CA31B0AA-B391-4A00-89EA-29DFD63580C9}" presName="fiveDotsTx" presStyleCnt="0"/>
      <dgm:spPr/>
    </dgm:pt>
    <dgm:pt modelId="{E2A27C4B-D291-4A67-BC91-CA5FBC38F214}" type="pres">
      <dgm:prSet presAssocID="{CA31B0AA-B391-4A00-89EA-29DFD63580C9}" presName="dotTx_51" presStyleLbl="solidFgAcc1" presStyleIdx="25" presStyleCnt="30"/>
      <dgm:spPr/>
    </dgm:pt>
    <dgm:pt modelId="{5345F298-0E81-4F34-B699-7D6CDA75AB70}" type="pres">
      <dgm:prSet presAssocID="{CA31B0AA-B391-4A00-89EA-29DFD63580C9}" presName="dotTx_52" presStyleLbl="solidFgAcc1" presStyleIdx="26" presStyleCnt="30"/>
      <dgm:spPr/>
    </dgm:pt>
    <dgm:pt modelId="{0A9B199D-A669-4ABE-8342-674D242CD4FD}" type="pres">
      <dgm:prSet presAssocID="{CA31B0AA-B391-4A00-89EA-29DFD63580C9}" presName="dotTx_53" presStyleLbl="solidFgAcc1" presStyleIdx="27" presStyleCnt="30"/>
      <dgm:spPr/>
    </dgm:pt>
    <dgm:pt modelId="{224AA54E-7928-464B-B84B-F850A8EA5223}" type="pres">
      <dgm:prSet presAssocID="{CA31B0AA-B391-4A00-89EA-29DFD63580C9}" presName="dotTx_54" presStyleLbl="solidFgAcc1" presStyleIdx="28" presStyleCnt="30"/>
      <dgm:spPr/>
    </dgm:pt>
    <dgm:pt modelId="{D3DFA994-54CA-42D1-8794-BF33590EDB17}" type="pres">
      <dgm:prSet presAssocID="{CA31B0AA-B391-4A00-89EA-29DFD63580C9}" presName="dotTx_55" presStyleLbl="solidFgAcc1" presStyleIdx="29" presStyleCnt="30"/>
      <dgm:spPr/>
    </dgm:pt>
    <dgm:pt modelId="{517FD95C-9B8A-4BC2-A559-DF283A5E4429}" type="pres">
      <dgm:prSet presAssocID="{CA31B0AA-B391-4A00-89EA-29DFD63580C9}" presName="Name45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89A0E7E-BB24-4415-B643-AF659D11D04B}" type="presOf" srcId="{E080F1D6-61B4-41B4-BBD4-DC1F7BE3D7D8}" destId="{4626F68E-6134-4F89-BD35-5C4DCA6EA4D9}" srcOrd="0" destOrd="0" presId="urn:microsoft.com/office/officeart/2009/3/layout/SpiralPicture"/>
    <dgm:cxn modelId="{317B51B0-E7EA-484A-AC54-8E01EF159AE9}" type="presOf" srcId="{BB67D66B-6855-4EA8-BCD7-CEF78BFCCEAE}" destId="{C5415FF1-4B4D-40DF-BDEE-9EFBF82FF776}" srcOrd="0" destOrd="0" presId="urn:microsoft.com/office/officeart/2009/3/layout/SpiralPicture"/>
    <dgm:cxn modelId="{1BC3726F-4286-4DCC-A296-752FD3E40D86}" type="presOf" srcId="{D2437CE3-E9DD-4934-AF6C-4F2F1FAA7B80}" destId="{40D87914-54DE-4E4B-BEE4-84BDAC0F1CA8}" srcOrd="0" destOrd="0" presId="urn:microsoft.com/office/officeart/2009/3/layout/SpiralPicture"/>
    <dgm:cxn modelId="{D03FE5A0-86C1-4DEF-A6EC-7AAD5791F84C}" srcId="{C635C40D-3D94-4586-AA49-1393F4C78269}" destId="{F26FA591-214A-4219-A222-CD4F29059175}" srcOrd="1" destOrd="0" parTransId="{FE1E5C4A-AD54-4138-893D-B080C5FD3F6E}" sibTransId="{0838F30D-B55F-458E-8FDB-919051D778EA}"/>
    <dgm:cxn modelId="{98EFC266-8A96-49BF-ACF4-0BCECB1DA263}" srcId="{C635C40D-3D94-4586-AA49-1393F4C78269}" destId="{E080F1D6-61B4-41B4-BBD4-DC1F7BE3D7D8}" srcOrd="2" destOrd="0" parTransId="{517B0031-AA1C-47DA-A04B-38308E5A708A}" sibTransId="{35266DD5-0EA5-49B4-8998-9C963C8B9036}"/>
    <dgm:cxn modelId="{41101F57-1420-436D-83D3-B1391809F783}" type="presOf" srcId="{6138C76B-6DDB-4778-8F98-EAD016CA52B2}" destId="{99018661-99FE-412B-B317-D99453F0832B}" srcOrd="0" destOrd="0" presId="urn:microsoft.com/office/officeart/2009/3/layout/SpiralPicture"/>
    <dgm:cxn modelId="{A80F414F-8336-4AF9-B351-9BE3394858FD}" srcId="{C635C40D-3D94-4586-AA49-1393F4C78269}" destId="{BB67D66B-6855-4EA8-BCD7-CEF78BFCCEAE}" srcOrd="3" destOrd="0" parTransId="{5F9EC651-D760-49E8-BEA6-74A25FDA709F}" sibTransId="{D2437CE3-E9DD-4934-AF6C-4F2F1FAA7B80}"/>
    <dgm:cxn modelId="{AC099F2E-343F-4CE7-B585-936C58612D18}" type="presOf" srcId="{CA31B0AA-B391-4A00-89EA-29DFD63580C9}" destId="{517FD95C-9B8A-4BC2-A559-DF283A5E4429}" srcOrd="0" destOrd="0" presId="urn:microsoft.com/office/officeart/2009/3/layout/SpiralPicture"/>
    <dgm:cxn modelId="{7A477A1C-D108-456D-B834-87B7E42F3648}" srcId="{C635C40D-3D94-4586-AA49-1393F4C78269}" destId="{2A8A80B1-1DE5-46C9-9754-629F2D4AA155}" srcOrd="0" destOrd="0" parTransId="{31D63477-5500-4C4E-B039-F777D287ACD3}" sibTransId="{6138C76B-6DDB-4778-8F98-EAD016CA52B2}"/>
    <dgm:cxn modelId="{29C1CFA5-7032-4AEB-864D-429832C7ABDB}" type="presOf" srcId="{2A8A80B1-1DE5-46C9-9754-629F2D4AA155}" destId="{793FDBA5-163F-429A-9995-82F0A08B6045}" srcOrd="0" destOrd="0" presId="urn:microsoft.com/office/officeart/2009/3/layout/SpiralPicture"/>
    <dgm:cxn modelId="{AA2A74E5-950C-4D97-B250-0D9186EF08EE}" type="presOf" srcId="{8D2F10B4-730E-4FEF-9EAB-7914281CAA0E}" destId="{6E158E62-4252-4D9C-AB13-AF581117E0E6}" srcOrd="0" destOrd="0" presId="urn:microsoft.com/office/officeart/2009/3/layout/SpiralPicture"/>
    <dgm:cxn modelId="{65EE1AE2-EE11-47C6-B844-4B846A07A226}" type="presOf" srcId="{C635C40D-3D94-4586-AA49-1393F4C78269}" destId="{0307AB73-E2A1-4546-BA32-4EB14624B3AB}" srcOrd="0" destOrd="0" presId="urn:microsoft.com/office/officeart/2009/3/layout/SpiralPicture"/>
    <dgm:cxn modelId="{5E422EDC-F3EC-4854-AA0D-258747478357}" type="presOf" srcId="{F26FA591-214A-4219-A222-CD4F29059175}" destId="{97AC34D1-B61D-46C5-9474-F0BB1270195E}" srcOrd="0" destOrd="0" presId="urn:microsoft.com/office/officeart/2009/3/layout/SpiralPicture"/>
    <dgm:cxn modelId="{DF1F4242-8462-4AF7-A351-C3639CCBA78A}" srcId="{C635C40D-3D94-4586-AA49-1393F4C78269}" destId="{CA31B0AA-B391-4A00-89EA-29DFD63580C9}" srcOrd="4" destOrd="0" parTransId="{61BCC404-FA36-4D51-8166-AB6C0C7E19C6}" sibTransId="{8D2F10B4-730E-4FEF-9EAB-7914281CAA0E}"/>
    <dgm:cxn modelId="{F9C94A88-FCE2-4158-9F7C-454C982101C2}" type="presOf" srcId="{0838F30D-B55F-458E-8FDB-919051D778EA}" destId="{A651D8A5-6E38-4D5B-BEDC-F0A835BA9405}" srcOrd="0" destOrd="0" presId="urn:microsoft.com/office/officeart/2009/3/layout/SpiralPicture"/>
    <dgm:cxn modelId="{10F8C296-1077-44AB-A3CA-EF57A8052EA6}" type="presOf" srcId="{35266DD5-0EA5-49B4-8998-9C963C8B9036}" destId="{606B7C34-C1DC-4EBB-905D-5ADCE3A67E39}" srcOrd="0" destOrd="0" presId="urn:microsoft.com/office/officeart/2009/3/layout/SpiralPicture"/>
    <dgm:cxn modelId="{B1885F47-3E9C-4008-B3A8-2D43EECFFA83}" type="presParOf" srcId="{0307AB73-E2A1-4546-BA32-4EB14624B3AB}" destId="{F31DF016-31DB-403D-A3DF-3601BDAED168}" srcOrd="0" destOrd="0" presId="urn:microsoft.com/office/officeart/2009/3/layout/SpiralPicture"/>
    <dgm:cxn modelId="{6D6C187C-BD6D-4B30-8EB7-E7319D6BCA3A}" type="presParOf" srcId="{F31DF016-31DB-403D-A3DF-3601BDAED168}" destId="{6CEA9990-EF52-4BAC-A1E6-2C92F5B31EC9}" srcOrd="0" destOrd="0" presId="urn:microsoft.com/office/officeart/2009/3/layout/SpiralPicture"/>
    <dgm:cxn modelId="{4723B8B9-FA95-4E83-B7F7-B8547A9B6C87}" type="presParOf" srcId="{F31DF016-31DB-403D-A3DF-3601BDAED168}" destId="{482B729B-9548-44E3-997C-2ADEE0CD2C5D}" srcOrd="1" destOrd="0" presId="urn:microsoft.com/office/officeart/2009/3/layout/SpiralPicture"/>
    <dgm:cxn modelId="{AA6E9792-705F-4A6D-965B-F869A8577D31}" type="presParOf" srcId="{F31DF016-31DB-403D-A3DF-3601BDAED168}" destId="{BF4BA9D4-87AA-4665-992B-3F24CC438BCB}" srcOrd="2" destOrd="0" presId="urn:microsoft.com/office/officeart/2009/3/layout/SpiralPicture"/>
    <dgm:cxn modelId="{C331C307-994A-4BDC-9F81-086DF2D0949B}" type="presParOf" srcId="{BF4BA9D4-87AA-4665-992B-3F24CC438BCB}" destId="{99018661-99FE-412B-B317-D99453F0832B}" srcOrd="0" destOrd="0" presId="urn:microsoft.com/office/officeart/2009/3/layout/SpiralPicture"/>
    <dgm:cxn modelId="{6B79D1BA-172D-493F-B3A8-BB0E74CDCD2F}" type="presParOf" srcId="{F31DF016-31DB-403D-A3DF-3601BDAED168}" destId="{C9B977B1-C7D5-4BFA-B51C-25C7A01D1ED4}" srcOrd="3" destOrd="0" presId="urn:microsoft.com/office/officeart/2009/3/layout/SpiralPicture"/>
    <dgm:cxn modelId="{E4FF0525-2D67-42A3-BB9B-B267095C7118}" type="presParOf" srcId="{C9B977B1-C7D5-4BFA-B51C-25C7A01D1ED4}" destId="{5C58C6BA-2D5F-4B6F-9A72-14C17B479161}" srcOrd="0" destOrd="0" presId="urn:microsoft.com/office/officeart/2009/3/layout/SpiralPicture"/>
    <dgm:cxn modelId="{EAFE2406-658C-42A8-AE21-D4F12D98BDA8}" type="presParOf" srcId="{F31DF016-31DB-403D-A3DF-3601BDAED168}" destId="{2C4831F9-6E40-44D0-8197-EB85257F5847}" srcOrd="4" destOrd="0" presId="urn:microsoft.com/office/officeart/2009/3/layout/SpiralPicture"/>
    <dgm:cxn modelId="{99114910-A458-44D1-B47D-56942D3C21B2}" type="presParOf" srcId="{2C4831F9-6E40-44D0-8197-EB85257F5847}" destId="{A651D8A5-6E38-4D5B-BEDC-F0A835BA9405}" srcOrd="0" destOrd="0" presId="urn:microsoft.com/office/officeart/2009/3/layout/SpiralPicture"/>
    <dgm:cxn modelId="{FF808F5F-A404-41BB-A510-E466BB2CE320}" type="presParOf" srcId="{F31DF016-31DB-403D-A3DF-3601BDAED168}" destId="{C38EAA00-E939-47AC-8648-E928D80607B8}" srcOrd="5" destOrd="0" presId="urn:microsoft.com/office/officeart/2009/3/layout/SpiralPicture"/>
    <dgm:cxn modelId="{470BBABD-85E4-4E36-AAB5-DDE31AA2EF10}" type="presParOf" srcId="{C38EAA00-E939-47AC-8648-E928D80607B8}" destId="{7FE10C91-CDF5-4608-812C-704D7434B526}" srcOrd="0" destOrd="0" presId="urn:microsoft.com/office/officeart/2009/3/layout/SpiralPicture"/>
    <dgm:cxn modelId="{49B8F792-F409-40B5-B9EC-B580ED914B0A}" type="presParOf" srcId="{C38EAA00-E939-47AC-8648-E928D80607B8}" destId="{B0CC31EE-FDBF-4046-B3E3-C7A9E3F92E4D}" srcOrd="1" destOrd="0" presId="urn:microsoft.com/office/officeart/2009/3/layout/SpiralPicture"/>
    <dgm:cxn modelId="{22EC4360-A77D-44C2-9F71-165A5E48C7F4}" type="presParOf" srcId="{F31DF016-31DB-403D-A3DF-3601BDAED168}" destId="{048CB48F-0A7B-4987-BEF4-C801372DF61D}" srcOrd="6" destOrd="0" presId="urn:microsoft.com/office/officeart/2009/3/layout/SpiralPicture"/>
    <dgm:cxn modelId="{59277CA8-3900-4C8B-A0F7-F4B7FB6F1505}" type="presParOf" srcId="{048CB48F-0A7B-4987-BEF4-C801372DF61D}" destId="{606B7C34-C1DC-4EBB-905D-5ADCE3A67E39}" srcOrd="0" destOrd="0" presId="urn:microsoft.com/office/officeart/2009/3/layout/SpiralPicture"/>
    <dgm:cxn modelId="{05482E51-0828-4841-AB56-48CFB54927B5}" type="presParOf" srcId="{F31DF016-31DB-403D-A3DF-3601BDAED168}" destId="{8F13A23E-FD3B-4709-9EAD-993598BAFC14}" srcOrd="7" destOrd="0" presId="urn:microsoft.com/office/officeart/2009/3/layout/SpiralPicture"/>
    <dgm:cxn modelId="{EF3679F9-317A-4765-8602-3F4FD363B60C}" type="presParOf" srcId="{8F13A23E-FD3B-4709-9EAD-993598BAFC14}" destId="{64F59396-2EA7-4514-835F-7D77C1B9CAC3}" srcOrd="0" destOrd="0" presId="urn:microsoft.com/office/officeart/2009/3/layout/SpiralPicture"/>
    <dgm:cxn modelId="{964C9AE1-556F-4882-97B1-B1DFB0DB237B}" type="presParOf" srcId="{8F13A23E-FD3B-4709-9EAD-993598BAFC14}" destId="{BD96C7DD-A041-4FA1-B710-480B4057E797}" srcOrd="1" destOrd="0" presId="urn:microsoft.com/office/officeart/2009/3/layout/SpiralPicture"/>
    <dgm:cxn modelId="{EB9C1CE6-4A1B-4165-809B-5102ECAD368F}" type="presParOf" srcId="{8F13A23E-FD3B-4709-9EAD-993598BAFC14}" destId="{E5CE85B0-8ECD-45DC-91B3-836E1CB9CBA2}" srcOrd="2" destOrd="0" presId="urn:microsoft.com/office/officeart/2009/3/layout/SpiralPicture"/>
    <dgm:cxn modelId="{B6AE7394-04E9-4881-A6E6-F00D6228D732}" type="presParOf" srcId="{F31DF016-31DB-403D-A3DF-3601BDAED168}" destId="{5E90A4AD-2255-4153-A4E6-B5156ADB329A}" srcOrd="8" destOrd="0" presId="urn:microsoft.com/office/officeart/2009/3/layout/SpiralPicture"/>
    <dgm:cxn modelId="{3832A67C-0467-4DF2-9C65-62F8F2A2404B}" type="presParOf" srcId="{5E90A4AD-2255-4153-A4E6-B5156ADB329A}" destId="{40D87914-54DE-4E4B-BEE4-84BDAC0F1CA8}" srcOrd="0" destOrd="0" presId="urn:microsoft.com/office/officeart/2009/3/layout/SpiralPicture"/>
    <dgm:cxn modelId="{F40ACBA2-9184-4A80-B043-B4CE38F6A3CD}" type="presParOf" srcId="{F31DF016-31DB-403D-A3DF-3601BDAED168}" destId="{8F39E82C-ADDE-485E-87FB-01AD63BB742A}" srcOrd="9" destOrd="0" presId="urn:microsoft.com/office/officeart/2009/3/layout/SpiralPicture"/>
    <dgm:cxn modelId="{5CC7E93B-53F5-4AF6-9412-6D70EC5F45FD}" type="presParOf" srcId="{8F39E82C-ADDE-485E-87FB-01AD63BB742A}" destId="{98D87DB4-EB27-4284-889A-5BC3ADBB8BCF}" srcOrd="0" destOrd="0" presId="urn:microsoft.com/office/officeart/2009/3/layout/SpiralPicture"/>
    <dgm:cxn modelId="{8C8C87A0-BCBF-4DC9-8D96-91CC8BDAE81D}" type="presParOf" srcId="{8F39E82C-ADDE-485E-87FB-01AD63BB742A}" destId="{3332B4CD-57F5-4E88-B6E4-DF8A65163450}" srcOrd="1" destOrd="0" presId="urn:microsoft.com/office/officeart/2009/3/layout/SpiralPicture"/>
    <dgm:cxn modelId="{4CA90DA4-F8B9-4A47-97D8-65DA27ADD7C8}" type="presParOf" srcId="{8F39E82C-ADDE-485E-87FB-01AD63BB742A}" destId="{62A23608-4DDE-4250-B19A-FDE6B8D446FF}" srcOrd="2" destOrd="0" presId="urn:microsoft.com/office/officeart/2009/3/layout/SpiralPicture"/>
    <dgm:cxn modelId="{015BD7CC-9611-4F3B-838E-55660BCB6401}" type="presParOf" srcId="{8F39E82C-ADDE-485E-87FB-01AD63BB742A}" destId="{5F53435B-2390-4473-9B10-FBA61C255AE6}" srcOrd="3" destOrd="0" presId="urn:microsoft.com/office/officeart/2009/3/layout/SpiralPicture"/>
    <dgm:cxn modelId="{3CAB1399-576C-4E1F-A8C8-06BAB32B9B85}" type="presParOf" srcId="{F31DF016-31DB-403D-A3DF-3601BDAED168}" destId="{1FA07DB6-228B-4307-80E9-DD9EB85FECA1}" srcOrd="10" destOrd="0" presId="urn:microsoft.com/office/officeart/2009/3/layout/SpiralPicture"/>
    <dgm:cxn modelId="{F8DDCEEA-BC69-4CD4-88D1-BD15E3C7C1AC}" type="presParOf" srcId="{1FA07DB6-228B-4307-80E9-DD9EB85FECA1}" destId="{6E158E62-4252-4D9C-AB13-AF581117E0E6}" srcOrd="0" destOrd="0" presId="urn:microsoft.com/office/officeart/2009/3/layout/SpiralPicture"/>
    <dgm:cxn modelId="{2703E6EA-4D62-4F4A-A220-DE262DCF6624}" type="presParOf" srcId="{F31DF016-31DB-403D-A3DF-3601BDAED168}" destId="{386A3CA7-9370-49A6-87E7-20A4345D49AD}" srcOrd="11" destOrd="0" presId="urn:microsoft.com/office/officeart/2009/3/layout/SpiralPicture"/>
    <dgm:cxn modelId="{D28BBAB2-2D53-45B3-B143-A3AD7F49B5C8}" type="presParOf" srcId="{386A3CA7-9370-49A6-87E7-20A4345D49AD}" destId="{C1B30853-4308-4F22-8DB0-695195B6E8C8}" srcOrd="0" destOrd="0" presId="urn:microsoft.com/office/officeart/2009/3/layout/SpiralPicture"/>
    <dgm:cxn modelId="{F0A81578-CC20-47F6-97C8-A322C0B52DC3}" type="presParOf" srcId="{386A3CA7-9370-49A6-87E7-20A4345D49AD}" destId="{836C5445-B578-4169-997F-37466726353E}" srcOrd="1" destOrd="0" presId="urn:microsoft.com/office/officeart/2009/3/layout/SpiralPicture"/>
    <dgm:cxn modelId="{FA6955C0-E9DD-481D-BE45-E527C2B4027F}" type="presParOf" srcId="{386A3CA7-9370-49A6-87E7-20A4345D49AD}" destId="{E44B91CF-BFBD-462C-A18D-39DDE97EF746}" srcOrd="2" destOrd="0" presId="urn:microsoft.com/office/officeart/2009/3/layout/SpiralPicture"/>
    <dgm:cxn modelId="{3E30A447-C0CB-4A7D-8A0D-6B8DD69DDC64}" type="presParOf" srcId="{386A3CA7-9370-49A6-87E7-20A4345D49AD}" destId="{9282021C-10EF-467D-AC95-371F719F4077}" srcOrd="3" destOrd="0" presId="urn:microsoft.com/office/officeart/2009/3/layout/SpiralPicture"/>
    <dgm:cxn modelId="{85F6DBD1-684F-4D2A-A46A-257EE379175A}" type="presParOf" srcId="{386A3CA7-9370-49A6-87E7-20A4345D49AD}" destId="{AA45B84C-6AF7-48F5-9087-D3609BC76097}" srcOrd="4" destOrd="0" presId="urn:microsoft.com/office/officeart/2009/3/layout/SpiralPicture"/>
    <dgm:cxn modelId="{B42BD5DE-91FA-42F9-84BE-F65EA4A85874}" type="presParOf" srcId="{0307AB73-E2A1-4546-BA32-4EB14624B3AB}" destId="{D4CC398C-90A4-4377-AC92-4808448BC829}" srcOrd="1" destOrd="0" presId="urn:microsoft.com/office/officeart/2009/3/layout/SpiralPicture"/>
    <dgm:cxn modelId="{87F914C4-557C-411F-991B-4C4B2CF6A1A1}" type="presParOf" srcId="{D4CC398C-90A4-4377-AC92-4808448BC829}" destId="{9C991B6C-FD8D-4A3A-B327-AA56ABC2B8A2}" srcOrd="0" destOrd="0" presId="urn:microsoft.com/office/officeart/2009/3/layout/SpiralPicture"/>
    <dgm:cxn modelId="{95F814D8-F8E9-4BBD-9713-682A26F76B5F}" type="presParOf" srcId="{9C991B6C-FD8D-4A3A-B327-AA56ABC2B8A2}" destId="{5DA446A4-1442-4ECC-9903-61FCEC90607A}" srcOrd="0" destOrd="0" presId="urn:microsoft.com/office/officeart/2009/3/layout/SpiralPicture"/>
    <dgm:cxn modelId="{B2B65F1B-64C5-463D-B2E8-56A5192BC963}" type="presParOf" srcId="{D4CC398C-90A4-4377-AC92-4808448BC829}" destId="{793FDBA5-163F-429A-9995-82F0A08B6045}" srcOrd="1" destOrd="0" presId="urn:microsoft.com/office/officeart/2009/3/layout/SpiralPicture"/>
    <dgm:cxn modelId="{C4AE9241-68A4-4E5F-9B72-7A0D12C0486E}" type="presParOf" srcId="{D4CC398C-90A4-4377-AC92-4808448BC829}" destId="{8A0D0687-E7D3-4B4A-BA29-C59F972342B6}" srcOrd="2" destOrd="0" presId="urn:microsoft.com/office/officeart/2009/3/layout/SpiralPicture"/>
    <dgm:cxn modelId="{908E6A49-D400-4049-AB0E-70299231CF51}" type="presParOf" srcId="{8A0D0687-E7D3-4B4A-BA29-C59F972342B6}" destId="{544F395D-CF9E-4797-88F1-7E5731101CA3}" srcOrd="0" destOrd="0" presId="urn:microsoft.com/office/officeart/2009/3/layout/SpiralPicture"/>
    <dgm:cxn modelId="{C977805D-E618-4532-8F64-52E1BD9083E0}" type="presParOf" srcId="{8A0D0687-E7D3-4B4A-BA29-C59F972342B6}" destId="{264712AD-8D8B-40A5-A3A8-075D4D8C35B3}" srcOrd="1" destOrd="0" presId="urn:microsoft.com/office/officeart/2009/3/layout/SpiralPicture"/>
    <dgm:cxn modelId="{B5555CAB-0A5D-4877-BC2E-52388F4A0015}" type="presParOf" srcId="{D4CC398C-90A4-4377-AC92-4808448BC829}" destId="{97AC34D1-B61D-46C5-9474-F0BB1270195E}" srcOrd="3" destOrd="0" presId="urn:microsoft.com/office/officeart/2009/3/layout/SpiralPicture"/>
    <dgm:cxn modelId="{318FAB47-E1D3-436A-99AA-9FF476917F0D}" type="presParOf" srcId="{D4CC398C-90A4-4377-AC92-4808448BC829}" destId="{B801367D-36ED-4065-8C5E-CC77AF88144F}" srcOrd="4" destOrd="0" presId="urn:microsoft.com/office/officeart/2009/3/layout/SpiralPicture"/>
    <dgm:cxn modelId="{355A0149-710E-4AD1-AFA2-AC246F300BC6}" type="presParOf" srcId="{B801367D-36ED-4065-8C5E-CC77AF88144F}" destId="{CD5F04FE-0EA3-438C-B4E9-965317139391}" srcOrd="0" destOrd="0" presId="urn:microsoft.com/office/officeart/2009/3/layout/SpiralPicture"/>
    <dgm:cxn modelId="{1BA1853C-4472-4FB0-9E76-767A569F8625}" type="presParOf" srcId="{B801367D-36ED-4065-8C5E-CC77AF88144F}" destId="{5884AEE7-449D-43B3-9569-A23857386168}" srcOrd="1" destOrd="0" presId="urn:microsoft.com/office/officeart/2009/3/layout/SpiralPicture"/>
    <dgm:cxn modelId="{7C2878A7-7B35-4300-A338-6E5DBE060F94}" type="presParOf" srcId="{B801367D-36ED-4065-8C5E-CC77AF88144F}" destId="{4CE5931E-9B48-4008-8B24-668539182CFF}" srcOrd="2" destOrd="0" presId="urn:microsoft.com/office/officeart/2009/3/layout/SpiralPicture"/>
    <dgm:cxn modelId="{8446A23B-E637-42DB-96B1-2A7AC35D37B0}" type="presParOf" srcId="{D4CC398C-90A4-4377-AC92-4808448BC829}" destId="{4626F68E-6134-4F89-BD35-5C4DCA6EA4D9}" srcOrd="5" destOrd="0" presId="urn:microsoft.com/office/officeart/2009/3/layout/SpiralPicture"/>
    <dgm:cxn modelId="{33EE6C19-4FFA-4BC1-80C4-5D70787DBBE1}" type="presParOf" srcId="{D4CC398C-90A4-4377-AC92-4808448BC829}" destId="{B4580244-3310-496D-88EC-B59E4C605D18}" srcOrd="6" destOrd="0" presId="urn:microsoft.com/office/officeart/2009/3/layout/SpiralPicture"/>
    <dgm:cxn modelId="{AF24FD2F-0567-4765-9D4C-09CFFEB5F1AA}" type="presParOf" srcId="{B4580244-3310-496D-88EC-B59E4C605D18}" destId="{6061D589-BC86-4C79-A799-E39483231AB7}" srcOrd="0" destOrd="0" presId="urn:microsoft.com/office/officeart/2009/3/layout/SpiralPicture"/>
    <dgm:cxn modelId="{AC0132BE-F24A-41FC-BE49-E23E45D1CBC4}" type="presParOf" srcId="{B4580244-3310-496D-88EC-B59E4C605D18}" destId="{802C43A3-8E55-48D2-BB30-6DAA1782302A}" srcOrd="1" destOrd="0" presId="urn:microsoft.com/office/officeart/2009/3/layout/SpiralPicture"/>
    <dgm:cxn modelId="{385BEFAB-0513-430A-9046-7D88EF2F0F02}" type="presParOf" srcId="{B4580244-3310-496D-88EC-B59E4C605D18}" destId="{3E405232-1E02-4365-9740-94072821741A}" srcOrd="2" destOrd="0" presId="urn:microsoft.com/office/officeart/2009/3/layout/SpiralPicture"/>
    <dgm:cxn modelId="{6404B75D-6405-4B57-9F61-7C31441B08E4}" type="presParOf" srcId="{B4580244-3310-496D-88EC-B59E4C605D18}" destId="{B5205552-98DC-45AC-A4C0-3124F09F6304}" srcOrd="3" destOrd="0" presId="urn:microsoft.com/office/officeart/2009/3/layout/SpiralPicture"/>
    <dgm:cxn modelId="{32F18C0F-D960-431F-9FC2-0BC266BC055B}" type="presParOf" srcId="{D4CC398C-90A4-4377-AC92-4808448BC829}" destId="{C5415FF1-4B4D-40DF-BDEE-9EFBF82FF776}" srcOrd="7" destOrd="0" presId="urn:microsoft.com/office/officeart/2009/3/layout/SpiralPicture"/>
    <dgm:cxn modelId="{788B02CC-6AE0-4A7D-B3E7-DFEF164812FB}" type="presParOf" srcId="{D4CC398C-90A4-4377-AC92-4808448BC829}" destId="{543E5EBD-32CD-45A2-B04C-9D7205AEED92}" srcOrd="8" destOrd="0" presId="urn:microsoft.com/office/officeart/2009/3/layout/SpiralPicture"/>
    <dgm:cxn modelId="{C4289A43-B4E6-4C7B-8968-14DC4C71D686}" type="presParOf" srcId="{543E5EBD-32CD-45A2-B04C-9D7205AEED92}" destId="{E2A27C4B-D291-4A67-BC91-CA5FBC38F214}" srcOrd="0" destOrd="0" presId="urn:microsoft.com/office/officeart/2009/3/layout/SpiralPicture"/>
    <dgm:cxn modelId="{0AA99483-F0ED-415A-A6D8-DD91735E3848}" type="presParOf" srcId="{543E5EBD-32CD-45A2-B04C-9D7205AEED92}" destId="{5345F298-0E81-4F34-B699-7D6CDA75AB70}" srcOrd="1" destOrd="0" presId="urn:microsoft.com/office/officeart/2009/3/layout/SpiralPicture"/>
    <dgm:cxn modelId="{4967EE19-5D85-416F-A929-6D34254B2FFA}" type="presParOf" srcId="{543E5EBD-32CD-45A2-B04C-9D7205AEED92}" destId="{0A9B199D-A669-4ABE-8342-674D242CD4FD}" srcOrd="2" destOrd="0" presId="urn:microsoft.com/office/officeart/2009/3/layout/SpiralPicture"/>
    <dgm:cxn modelId="{D19D8A48-3409-4919-BF3A-E558DA74FF57}" type="presParOf" srcId="{543E5EBD-32CD-45A2-B04C-9D7205AEED92}" destId="{224AA54E-7928-464B-B84B-F850A8EA5223}" srcOrd="3" destOrd="0" presId="urn:microsoft.com/office/officeart/2009/3/layout/SpiralPicture"/>
    <dgm:cxn modelId="{3B103D46-81AB-4E6C-8560-8251052BAB05}" type="presParOf" srcId="{543E5EBD-32CD-45A2-B04C-9D7205AEED92}" destId="{D3DFA994-54CA-42D1-8794-BF33590EDB17}" srcOrd="4" destOrd="0" presId="urn:microsoft.com/office/officeart/2009/3/layout/SpiralPicture"/>
    <dgm:cxn modelId="{502A8624-CD01-4422-AB54-A571B3732201}" type="presParOf" srcId="{D4CC398C-90A4-4377-AC92-4808448BC829}" destId="{517FD95C-9B8A-4BC2-A559-DF283A5E4429}" srcOrd="9" destOrd="0" presId="urn:microsoft.com/office/officeart/2009/3/layout/SpiralPicture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464197-35E1-424C-B1FC-2004744946E0}">
      <dsp:nvSpPr>
        <dsp:cNvPr id="0" name=""/>
        <dsp:cNvSpPr/>
      </dsp:nvSpPr>
      <dsp:spPr>
        <a:xfrm>
          <a:off x="2710691" y="2158365"/>
          <a:ext cx="1811219" cy="1811219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Climate change &amp; environment issues</a:t>
          </a:r>
          <a:endParaRPr lang="en-US" sz="2400" b="1" kern="1200" dirty="0"/>
        </a:p>
      </dsp:txBody>
      <dsp:txXfrm>
        <a:off x="2975938" y="2423612"/>
        <a:ext cx="1280725" cy="1280725"/>
      </dsp:txXfrm>
    </dsp:sp>
    <dsp:sp modelId="{4F4D67A0-DE57-44BD-B863-DB754F7EBF5D}">
      <dsp:nvSpPr>
        <dsp:cNvPr id="0" name=""/>
        <dsp:cNvSpPr/>
      </dsp:nvSpPr>
      <dsp:spPr>
        <a:xfrm rot="11611524">
          <a:off x="1278484" y="2466300"/>
          <a:ext cx="1562878" cy="516197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5A96162-DD36-4B31-96C5-72FEE833BC90}">
      <dsp:nvSpPr>
        <dsp:cNvPr id="0" name=""/>
        <dsp:cNvSpPr/>
      </dsp:nvSpPr>
      <dsp:spPr>
        <a:xfrm>
          <a:off x="18164" y="1679886"/>
          <a:ext cx="2219339" cy="157098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Tools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( Scientists &amp; enterprises)</a:t>
          </a:r>
          <a:endParaRPr lang="en-US" sz="2400" kern="1200" dirty="0"/>
        </a:p>
      </dsp:txBody>
      <dsp:txXfrm>
        <a:off x="64177" y="1725899"/>
        <a:ext cx="2127313" cy="1478962"/>
      </dsp:txXfrm>
    </dsp:sp>
    <dsp:sp modelId="{DDE8DEDC-DBFB-49D8-851F-7AFA2A12DB9A}">
      <dsp:nvSpPr>
        <dsp:cNvPr id="0" name=""/>
        <dsp:cNvSpPr/>
      </dsp:nvSpPr>
      <dsp:spPr>
        <a:xfrm rot="16200000">
          <a:off x="2922624" y="1125845"/>
          <a:ext cx="1387352" cy="516197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EFF22BC-CBFC-4CBB-AFA2-5C480249CBC2}">
      <dsp:nvSpPr>
        <dsp:cNvPr id="0" name=""/>
        <dsp:cNvSpPr/>
      </dsp:nvSpPr>
      <dsp:spPr>
        <a:xfrm>
          <a:off x="2366629" y="752"/>
          <a:ext cx="2499342" cy="137903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shade val="51000"/>
                <a:satMod val="130000"/>
              </a:schemeClr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Mechanisms ( Policy makers)</a:t>
          </a:r>
          <a:endParaRPr lang="en-US" sz="2400" kern="1200" dirty="0"/>
        </a:p>
      </dsp:txBody>
      <dsp:txXfrm>
        <a:off x="2407019" y="41142"/>
        <a:ext cx="2418562" cy="1298252"/>
      </dsp:txXfrm>
    </dsp:sp>
    <dsp:sp modelId="{BCECB455-30E5-49C2-B013-E14B3157F094}">
      <dsp:nvSpPr>
        <dsp:cNvPr id="0" name=""/>
        <dsp:cNvSpPr/>
      </dsp:nvSpPr>
      <dsp:spPr>
        <a:xfrm rot="20543103">
          <a:off x="4323599" y="2327392"/>
          <a:ext cx="1629496" cy="516197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F72ACA5-548E-4CBF-B1DA-48E92E5DE0BF}">
      <dsp:nvSpPr>
        <dsp:cNvPr id="0" name=""/>
        <dsp:cNvSpPr/>
      </dsp:nvSpPr>
      <dsp:spPr>
        <a:xfrm>
          <a:off x="4914788" y="1527183"/>
          <a:ext cx="2416286" cy="148184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Causes for actions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(Green living ethic)</a:t>
          </a:r>
          <a:endParaRPr lang="en-US" sz="2400" kern="1200" dirty="0"/>
        </a:p>
      </dsp:txBody>
      <dsp:txXfrm>
        <a:off x="4958190" y="1570585"/>
        <a:ext cx="2329482" cy="13950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443D5B-C2CD-46AF-BCCA-56D1F51123BD}">
      <dsp:nvSpPr>
        <dsp:cNvPr id="0" name=""/>
        <dsp:cNvSpPr/>
      </dsp:nvSpPr>
      <dsp:spPr>
        <a:xfrm>
          <a:off x="626506" y="1477802"/>
          <a:ext cx="2034316" cy="1778249"/>
        </a:xfrm>
        <a:prstGeom prst="rightArrow">
          <a:avLst>
            <a:gd name="adj1" fmla="val 70000"/>
            <a:gd name="adj2" fmla="val 5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9DA439-6C41-4A24-B6B3-83500FAE79BB}">
      <dsp:nvSpPr>
        <dsp:cNvPr id="0" name=""/>
        <dsp:cNvSpPr/>
      </dsp:nvSpPr>
      <dsp:spPr>
        <a:xfrm>
          <a:off x="3196" y="1724088"/>
          <a:ext cx="1246619" cy="128567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Religion’s norms &amp; values</a:t>
          </a:r>
          <a:endParaRPr lang="en-US" sz="1800" kern="1200" dirty="0"/>
        </a:p>
      </dsp:txBody>
      <dsp:txXfrm>
        <a:off x="185759" y="1912371"/>
        <a:ext cx="881493" cy="909112"/>
      </dsp:txXfrm>
    </dsp:sp>
    <dsp:sp modelId="{28A71012-D2EB-4B51-B849-A6D681274085}">
      <dsp:nvSpPr>
        <dsp:cNvPr id="0" name=""/>
        <dsp:cNvSpPr/>
      </dsp:nvSpPr>
      <dsp:spPr>
        <a:xfrm>
          <a:off x="3512388" y="1477802"/>
          <a:ext cx="2034316" cy="1778249"/>
        </a:xfrm>
        <a:prstGeom prst="rightArrow">
          <a:avLst>
            <a:gd name="adj1" fmla="val 70000"/>
            <a:gd name="adj2" fmla="val 5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A3333C-7A65-4B11-9994-FD687B26D543}">
      <dsp:nvSpPr>
        <dsp:cNvPr id="0" name=""/>
        <dsp:cNvSpPr/>
      </dsp:nvSpPr>
      <dsp:spPr>
        <a:xfrm>
          <a:off x="2787967" y="1706852"/>
          <a:ext cx="1448840" cy="132014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Followers’ behaviors and belief</a:t>
          </a:r>
          <a:endParaRPr lang="en-US" sz="1800" kern="1200" dirty="0"/>
        </a:p>
      </dsp:txBody>
      <dsp:txXfrm>
        <a:off x="3000145" y="1900183"/>
        <a:ext cx="1024484" cy="933487"/>
      </dsp:txXfrm>
    </dsp:sp>
    <dsp:sp modelId="{078F2F16-A67C-4BB0-A2DC-D9DAB5094D7C}">
      <dsp:nvSpPr>
        <dsp:cNvPr id="0" name=""/>
        <dsp:cNvSpPr/>
      </dsp:nvSpPr>
      <dsp:spPr>
        <a:xfrm>
          <a:off x="6513966" y="1477802"/>
          <a:ext cx="2034316" cy="1778249"/>
        </a:xfrm>
        <a:prstGeom prst="rightArrow">
          <a:avLst>
            <a:gd name="adj1" fmla="val 70000"/>
            <a:gd name="adj2" fmla="val 50000"/>
          </a:avLst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3F1792-0F57-47E4-9B51-1D202501D60C}">
      <dsp:nvSpPr>
        <dsp:cNvPr id="0" name=""/>
        <dsp:cNvSpPr/>
      </dsp:nvSpPr>
      <dsp:spPr>
        <a:xfrm>
          <a:off x="5673849" y="1527049"/>
          <a:ext cx="1680233" cy="167975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Tackle environmental problems on voluntary basis</a:t>
          </a:r>
          <a:endParaRPr lang="en-US" sz="1800" kern="1200" dirty="0"/>
        </a:p>
      </dsp:txBody>
      <dsp:txXfrm>
        <a:off x="5919913" y="1773043"/>
        <a:ext cx="1188105" cy="118776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3DB3EF-682D-4B14-9041-F90CC3DA2394}">
      <dsp:nvSpPr>
        <dsp:cNvPr id="0" name=""/>
        <dsp:cNvSpPr/>
      </dsp:nvSpPr>
      <dsp:spPr>
        <a:xfrm>
          <a:off x="609665" y="0"/>
          <a:ext cx="4428445" cy="4428445"/>
        </a:xfrm>
        <a:prstGeom prst="quadArrow">
          <a:avLst>
            <a:gd name="adj1" fmla="val 2000"/>
            <a:gd name="adj2" fmla="val 4000"/>
            <a:gd name="adj3" fmla="val 5000"/>
          </a:avLst>
        </a:prstGeom>
        <a:gradFill rotWithShape="0">
          <a:gsLst>
            <a:gs pos="0">
              <a:schemeClr val="accent2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DAE360F1-10F2-4B11-8E02-F3F5AD24ED14}">
      <dsp:nvSpPr>
        <dsp:cNvPr id="0" name=""/>
        <dsp:cNvSpPr/>
      </dsp:nvSpPr>
      <dsp:spPr>
        <a:xfrm>
          <a:off x="851254" y="256566"/>
          <a:ext cx="1863897" cy="1833943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Inter-dependence of all beings </a:t>
          </a:r>
          <a:endParaRPr lang="en-US" sz="2200" kern="1200" dirty="0"/>
        </a:p>
      </dsp:txBody>
      <dsp:txXfrm>
        <a:off x="940780" y="346092"/>
        <a:ext cx="1684845" cy="1654891"/>
      </dsp:txXfrm>
    </dsp:sp>
    <dsp:sp modelId="{5F840ACD-308D-457C-A811-AB2CDF30F71F}">
      <dsp:nvSpPr>
        <dsp:cNvPr id="0" name=""/>
        <dsp:cNvSpPr/>
      </dsp:nvSpPr>
      <dsp:spPr>
        <a:xfrm>
          <a:off x="2978883" y="287848"/>
          <a:ext cx="1771378" cy="1771378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Respect for life and living creatures</a:t>
          </a:r>
          <a:endParaRPr lang="en-US" sz="2200" kern="1200" dirty="0"/>
        </a:p>
      </dsp:txBody>
      <dsp:txXfrm>
        <a:off x="3065355" y="374320"/>
        <a:ext cx="1598434" cy="1598434"/>
      </dsp:txXfrm>
    </dsp:sp>
    <dsp:sp modelId="{DC414A0B-6D12-4D19-8102-9B6866B9AD46}">
      <dsp:nvSpPr>
        <dsp:cNvPr id="0" name=""/>
        <dsp:cNvSpPr/>
      </dsp:nvSpPr>
      <dsp:spPr>
        <a:xfrm>
          <a:off x="897513" y="2369218"/>
          <a:ext cx="1771378" cy="1771378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Moderation, harmony with nature</a:t>
          </a:r>
          <a:endParaRPr lang="en-US" sz="2200" kern="1200" dirty="0"/>
        </a:p>
      </dsp:txBody>
      <dsp:txXfrm>
        <a:off x="983985" y="2455690"/>
        <a:ext cx="1598434" cy="1598434"/>
      </dsp:txXfrm>
    </dsp:sp>
    <dsp:sp modelId="{181E1EED-2CC7-4339-93E5-6EB580B3F31A}">
      <dsp:nvSpPr>
        <dsp:cNvPr id="0" name=""/>
        <dsp:cNvSpPr/>
      </dsp:nvSpPr>
      <dsp:spPr>
        <a:xfrm>
          <a:off x="2978883" y="2369218"/>
          <a:ext cx="1771378" cy="1771378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Simple livelihood, restraining greed.</a:t>
          </a:r>
          <a:endParaRPr lang="en-US" sz="2200" kern="1200" dirty="0"/>
        </a:p>
      </dsp:txBody>
      <dsp:txXfrm>
        <a:off x="3065355" y="2455690"/>
        <a:ext cx="1598434" cy="159843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DE762F-EFA7-484A-BCEB-090CB12B6E8F}">
      <dsp:nvSpPr>
        <dsp:cNvPr id="0" name=""/>
        <dsp:cNvSpPr/>
      </dsp:nvSpPr>
      <dsp:spPr>
        <a:xfrm>
          <a:off x="3008" y="118778"/>
          <a:ext cx="3253068" cy="2428346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F09071-05AA-4AD3-B21A-3A234C11320B}">
      <dsp:nvSpPr>
        <dsp:cNvPr id="0" name=""/>
        <dsp:cNvSpPr/>
      </dsp:nvSpPr>
      <dsp:spPr>
        <a:xfrm>
          <a:off x="3008" y="2547125"/>
          <a:ext cx="3253068" cy="10441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0" rIns="46990" bIns="0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smtClean="0"/>
            <a:t>Activity program</a:t>
          </a:r>
          <a:endParaRPr lang="en-US" sz="3700" kern="1200" dirty="0"/>
        </a:p>
      </dsp:txBody>
      <dsp:txXfrm>
        <a:off x="3008" y="2547125"/>
        <a:ext cx="2290893" cy="1044189"/>
      </dsp:txXfrm>
    </dsp:sp>
    <dsp:sp modelId="{E717C2A5-8E3A-4E7B-A11C-0CA1DD6E0766}">
      <dsp:nvSpPr>
        <dsp:cNvPr id="0" name=""/>
        <dsp:cNvSpPr/>
      </dsp:nvSpPr>
      <dsp:spPr>
        <a:xfrm>
          <a:off x="2385926" y="2712985"/>
          <a:ext cx="1138573" cy="1138573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FFA333-8D10-4EC6-9535-89F843DF851A}">
      <dsp:nvSpPr>
        <dsp:cNvPr id="0" name=""/>
        <dsp:cNvSpPr/>
      </dsp:nvSpPr>
      <dsp:spPr>
        <a:xfrm>
          <a:off x="3806574" y="118778"/>
          <a:ext cx="3253068" cy="2428346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F35ECD-ED49-442D-B244-5415A3B917F1}">
      <dsp:nvSpPr>
        <dsp:cNvPr id="0" name=""/>
        <dsp:cNvSpPr/>
      </dsp:nvSpPr>
      <dsp:spPr>
        <a:xfrm>
          <a:off x="3806574" y="2547125"/>
          <a:ext cx="3253068" cy="104418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0" rIns="46990" bIns="0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smtClean="0"/>
            <a:t>Training/ Seminars</a:t>
          </a:r>
          <a:endParaRPr lang="en-US" sz="3700" kern="1200" dirty="0"/>
        </a:p>
      </dsp:txBody>
      <dsp:txXfrm>
        <a:off x="3806574" y="2547125"/>
        <a:ext cx="2290893" cy="1044189"/>
      </dsp:txXfrm>
    </dsp:sp>
    <dsp:sp modelId="{0DAAF5FE-CD17-42F3-9423-F2E3028ACBB7}">
      <dsp:nvSpPr>
        <dsp:cNvPr id="0" name=""/>
        <dsp:cNvSpPr/>
      </dsp:nvSpPr>
      <dsp:spPr>
        <a:xfrm>
          <a:off x="6189492" y="2712985"/>
          <a:ext cx="1138573" cy="1138573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0346D2-0218-4C40-B02E-07BD9954BA8E}">
      <dsp:nvSpPr>
        <dsp:cNvPr id="0" name=""/>
        <dsp:cNvSpPr/>
      </dsp:nvSpPr>
      <dsp:spPr>
        <a:xfrm>
          <a:off x="2674193" y="4399813"/>
          <a:ext cx="4061189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182D8C-13D0-423A-A908-7EF75C85FE3D}">
      <dsp:nvSpPr>
        <dsp:cNvPr id="0" name=""/>
        <dsp:cNvSpPr/>
      </dsp:nvSpPr>
      <dsp:spPr>
        <a:xfrm>
          <a:off x="2729953" y="3109112"/>
          <a:ext cx="3380888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F4DB40-0B8F-4616-B998-5DE119D72C62}">
      <dsp:nvSpPr>
        <dsp:cNvPr id="0" name=""/>
        <dsp:cNvSpPr/>
      </dsp:nvSpPr>
      <dsp:spPr>
        <a:xfrm>
          <a:off x="2729953" y="1896940"/>
          <a:ext cx="3380888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350893-0101-43A6-93C8-CF72D981F1FC}">
      <dsp:nvSpPr>
        <dsp:cNvPr id="0" name=""/>
        <dsp:cNvSpPr/>
      </dsp:nvSpPr>
      <dsp:spPr>
        <a:xfrm>
          <a:off x="2729953" y="895042"/>
          <a:ext cx="4061189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62D21A-C84C-4F56-B28C-3ADDA2584540}">
      <dsp:nvSpPr>
        <dsp:cNvPr id="0" name=""/>
        <dsp:cNvSpPr/>
      </dsp:nvSpPr>
      <dsp:spPr>
        <a:xfrm>
          <a:off x="668435" y="441508"/>
          <a:ext cx="4123035" cy="4123035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FC972A-CE58-4F81-BEAA-19CDA63738E3}">
      <dsp:nvSpPr>
        <dsp:cNvPr id="0" name=""/>
        <dsp:cNvSpPr/>
      </dsp:nvSpPr>
      <dsp:spPr>
        <a:xfrm>
          <a:off x="1410582" y="2630840"/>
          <a:ext cx="2638742" cy="1360601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/>
        </a:p>
      </dsp:txBody>
      <dsp:txXfrm>
        <a:off x="1410582" y="2630840"/>
        <a:ext cx="2638742" cy="1360601"/>
      </dsp:txXfrm>
    </dsp:sp>
    <dsp:sp modelId="{1F0C9D0B-EBE4-40C9-B92E-AB00B7F568FB}">
      <dsp:nvSpPr>
        <dsp:cNvPr id="0" name=""/>
        <dsp:cNvSpPr/>
      </dsp:nvSpPr>
      <dsp:spPr>
        <a:xfrm>
          <a:off x="6182727" y="212451"/>
          <a:ext cx="1216831" cy="1365182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7F421D-637F-4829-9626-565C695560EF}">
      <dsp:nvSpPr>
        <dsp:cNvPr id="0" name=""/>
        <dsp:cNvSpPr/>
      </dsp:nvSpPr>
      <dsp:spPr>
        <a:xfrm>
          <a:off x="7244676" y="441508"/>
          <a:ext cx="166982" cy="9070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0" rIns="247650" bIns="0" numCol="1" spcCol="1270" anchor="ctr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/>
        </a:p>
      </dsp:txBody>
      <dsp:txXfrm>
        <a:off x="7244676" y="441508"/>
        <a:ext cx="166982" cy="907067"/>
      </dsp:txXfrm>
    </dsp:sp>
    <dsp:sp modelId="{95514563-79C5-4624-9512-20E623A82C90}">
      <dsp:nvSpPr>
        <dsp:cNvPr id="0" name=""/>
        <dsp:cNvSpPr/>
      </dsp:nvSpPr>
      <dsp:spPr>
        <a:xfrm>
          <a:off x="5432945" y="1252677"/>
          <a:ext cx="1355794" cy="1288525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33A4A0-FA0A-424B-B18C-2186AC6A5EF5}">
      <dsp:nvSpPr>
        <dsp:cNvPr id="0" name=""/>
        <dsp:cNvSpPr/>
      </dsp:nvSpPr>
      <dsp:spPr>
        <a:xfrm>
          <a:off x="6564375" y="1443406"/>
          <a:ext cx="235012" cy="9070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0" rIns="247650" bIns="0" numCol="1" spcCol="1270" anchor="ctr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/>
        </a:p>
      </dsp:txBody>
      <dsp:txXfrm>
        <a:off x="6564375" y="1443406"/>
        <a:ext cx="235012" cy="907067"/>
      </dsp:txXfrm>
    </dsp:sp>
    <dsp:sp modelId="{423E4F92-E8B8-4C63-B3F1-5583F26BBA2A}">
      <dsp:nvSpPr>
        <dsp:cNvPr id="0" name=""/>
        <dsp:cNvSpPr/>
      </dsp:nvSpPr>
      <dsp:spPr>
        <a:xfrm>
          <a:off x="5432945" y="2541206"/>
          <a:ext cx="1355794" cy="1135812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E7466E-DE6E-4B86-89E6-A69F9C159755}">
      <dsp:nvSpPr>
        <dsp:cNvPr id="0" name=""/>
        <dsp:cNvSpPr/>
      </dsp:nvSpPr>
      <dsp:spPr>
        <a:xfrm>
          <a:off x="6564375" y="2655578"/>
          <a:ext cx="235012" cy="9070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0" rIns="247650" bIns="0" numCol="1" spcCol="1270" anchor="ctr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/>
        </a:p>
      </dsp:txBody>
      <dsp:txXfrm>
        <a:off x="6564375" y="2655578"/>
        <a:ext cx="235012" cy="907067"/>
      </dsp:txXfrm>
    </dsp:sp>
    <dsp:sp modelId="{8A6B3B8F-9655-40FB-A11F-6303F0EF9CE6}">
      <dsp:nvSpPr>
        <dsp:cNvPr id="0" name=""/>
        <dsp:cNvSpPr/>
      </dsp:nvSpPr>
      <dsp:spPr>
        <a:xfrm>
          <a:off x="6037442" y="3454953"/>
          <a:ext cx="1572982" cy="1737016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FED325-FD62-457D-A5B1-2F28109D8DDD}">
      <dsp:nvSpPr>
        <dsp:cNvPr id="0" name=""/>
        <dsp:cNvSpPr/>
      </dsp:nvSpPr>
      <dsp:spPr>
        <a:xfrm>
          <a:off x="7244676" y="3657476"/>
          <a:ext cx="166982" cy="9070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0" rIns="247650" bIns="0" numCol="1" spcCol="1270" anchor="ctr" anchorCtr="0">
          <a:noAutofit/>
        </a:bodyPr>
        <a:lstStyle/>
        <a:p>
          <a:pPr lvl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/>
        </a:p>
      </dsp:txBody>
      <dsp:txXfrm>
        <a:off x="7244676" y="3657476"/>
        <a:ext cx="166982" cy="90706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018661-99FE-412B-B317-D99453F0832B}">
      <dsp:nvSpPr>
        <dsp:cNvPr id="0" name=""/>
        <dsp:cNvSpPr/>
      </dsp:nvSpPr>
      <dsp:spPr>
        <a:xfrm>
          <a:off x="523407" y="68692"/>
          <a:ext cx="4970548" cy="4970548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58C6BA-2D5F-4B6F-9A72-14C17B479161}">
      <dsp:nvSpPr>
        <dsp:cNvPr id="0" name=""/>
        <dsp:cNvSpPr/>
      </dsp:nvSpPr>
      <dsp:spPr>
        <a:xfrm>
          <a:off x="5322926" y="4799519"/>
          <a:ext cx="85514" cy="855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51D8A5-6E38-4D5B-BEDC-F0A835BA9405}">
      <dsp:nvSpPr>
        <dsp:cNvPr id="0" name=""/>
        <dsp:cNvSpPr/>
      </dsp:nvSpPr>
      <dsp:spPr>
        <a:xfrm>
          <a:off x="5598497" y="0"/>
          <a:ext cx="3022093" cy="3022093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E10C91-CDF5-4608-812C-704D7434B526}">
      <dsp:nvSpPr>
        <dsp:cNvPr id="0" name=""/>
        <dsp:cNvSpPr/>
      </dsp:nvSpPr>
      <dsp:spPr>
        <a:xfrm>
          <a:off x="8321289" y="2851063"/>
          <a:ext cx="85514" cy="855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CC31EE-FDBF-4046-B3E3-C7A9E3F92E4D}">
      <dsp:nvSpPr>
        <dsp:cNvPr id="0" name=""/>
        <dsp:cNvSpPr/>
      </dsp:nvSpPr>
      <dsp:spPr>
        <a:xfrm>
          <a:off x="8449561" y="2851063"/>
          <a:ext cx="85514" cy="855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6B7C34-C1DC-4EBB-905D-5ADCE3A67E39}">
      <dsp:nvSpPr>
        <dsp:cNvPr id="0" name=""/>
        <dsp:cNvSpPr/>
      </dsp:nvSpPr>
      <dsp:spPr>
        <a:xfrm>
          <a:off x="6776518" y="3126475"/>
          <a:ext cx="1844073" cy="1844073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F59396-2EA7-4514-835F-7D77C1B9CAC3}">
      <dsp:nvSpPr>
        <dsp:cNvPr id="0" name=""/>
        <dsp:cNvSpPr/>
      </dsp:nvSpPr>
      <dsp:spPr>
        <a:xfrm>
          <a:off x="8257153" y="4799519"/>
          <a:ext cx="85514" cy="855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96C7DD-A041-4FA1-B710-480B4057E797}">
      <dsp:nvSpPr>
        <dsp:cNvPr id="0" name=""/>
        <dsp:cNvSpPr/>
      </dsp:nvSpPr>
      <dsp:spPr>
        <a:xfrm>
          <a:off x="8353357" y="4703314"/>
          <a:ext cx="85514" cy="855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CE85B0-8ECD-45DC-91B3-836E1CB9CBA2}">
      <dsp:nvSpPr>
        <dsp:cNvPr id="0" name=""/>
        <dsp:cNvSpPr/>
      </dsp:nvSpPr>
      <dsp:spPr>
        <a:xfrm>
          <a:off x="8449561" y="4607110"/>
          <a:ext cx="85514" cy="855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D87914-54DE-4E4B-BEE4-84BDAC0F1CA8}">
      <dsp:nvSpPr>
        <dsp:cNvPr id="0" name=""/>
        <dsp:cNvSpPr/>
      </dsp:nvSpPr>
      <dsp:spPr>
        <a:xfrm>
          <a:off x="5598497" y="3896910"/>
          <a:ext cx="1073638" cy="1073638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8D87DB4-EB27-4284-889A-5BC3ADBB8BCF}">
      <dsp:nvSpPr>
        <dsp:cNvPr id="0" name=""/>
        <dsp:cNvSpPr/>
      </dsp:nvSpPr>
      <dsp:spPr>
        <a:xfrm>
          <a:off x="6372834" y="4671246"/>
          <a:ext cx="85514" cy="855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32B4CD-57F5-4E88-B6E4-DF8A65163450}">
      <dsp:nvSpPr>
        <dsp:cNvPr id="0" name=""/>
        <dsp:cNvSpPr/>
      </dsp:nvSpPr>
      <dsp:spPr>
        <a:xfrm>
          <a:off x="6501106" y="4671246"/>
          <a:ext cx="85514" cy="855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A23608-4DDE-4250-B19A-FDE6B8D446FF}">
      <dsp:nvSpPr>
        <dsp:cNvPr id="0" name=""/>
        <dsp:cNvSpPr/>
      </dsp:nvSpPr>
      <dsp:spPr>
        <a:xfrm>
          <a:off x="6372834" y="4799519"/>
          <a:ext cx="85514" cy="855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53435B-2390-4473-9B10-FBA61C255AE6}">
      <dsp:nvSpPr>
        <dsp:cNvPr id="0" name=""/>
        <dsp:cNvSpPr/>
      </dsp:nvSpPr>
      <dsp:spPr>
        <a:xfrm>
          <a:off x="6501106" y="4799519"/>
          <a:ext cx="85514" cy="855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158E62-4252-4D9C-AB13-AF581117E0E6}">
      <dsp:nvSpPr>
        <dsp:cNvPr id="0" name=""/>
        <dsp:cNvSpPr/>
      </dsp:nvSpPr>
      <dsp:spPr>
        <a:xfrm>
          <a:off x="5598497" y="3126475"/>
          <a:ext cx="1073638" cy="661082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B30853-4308-4F22-8DB0-695195B6E8C8}">
      <dsp:nvSpPr>
        <dsp:cNvPr id="0" name=""/>
        <dsp:cNvSpPr/>
      </dsp:nvSpPr>
      <dsp:spPr>
        <a:xfrm>
          <a:off x="6308698" y="3616528"/>
          <a:ext cx="85514" cy="85514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6C5445-B578-4169-997F-37466726353E}">
      <dsp:nvSpPr>
        <dsp:cNvPr id="0" name=""/>
        <dsp:cNvSpPr/>
      </dsp:nvSpPr>
      <dsp:spPr>
        <a:xfrm>
          <a:off x="6404902" y="3520324"/>
          <a:ext cx="85514" cy="855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4B91CF-BFBD-462C-A18D-39DDE97EF746}">
      <dsp:nvSpPr>
        <dsp:cNvPr id="0" name=""/>
        <dsp:cNvSpPr/>
      </dsp:nvSpPr>
      <dsp:spPr>
        <a:xfrm>
          <a:off x="6501106" y="3424120"/>
          <a:ext cx="85514" cy="855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82021C-10EF-467D-AC95-371F719F4077}">
      <dsp:nvSpPr>
        <dsp:cNvPr id="0" name=""/>
        <dsp:cNvSpPr/>
      </dsp:nvSpPr>
      <dsp:spPr>
        <a:xfrm>
          <a:off x="6308698" y="3424120"/>
          <a:ext cx="85514" cy="855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45B84C-6AF7-48F5-9087-D3609BC76097}">
      <dsp:nvSpPr>
        <dsp:cNvPr id="0" name=""/>
        <dsp:cNvSpPr/>
      </dsp:nvSpPr>
      <dsp:spPr>
        <a:xfrm>
          <a:off x="6501106" y="3616528"/>
          <a:ext cx="85514" cy="855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A446A4-1442-4ECC-9903-61FCEC90607A}">
      <dsp:nvSpPr>
        <dsp:cNvPr id="0" name=""/>
        <dsp:cNvSpPr/>
      </dsp:nvSpPr>
      <dsp:spPr>
        <a:xfrm>
          <a:off x="1701656" y="5114854"/>
          <a:ext cx="85514" cy="855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3FDBA5-163F-429A-9995-82F0A08B6045}">
      <dsp:nvSpPr>
        <dsp:cNvPr id="0" name=""/>
        <dsp:cNvSpPr/>
      </dsp:nvSpPr>
      <dsp:spPr>
        <a:xfrm>
          <a:off x="1787171" y="4970548"/>
          <a:ext cx="1170000" cy="3741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/>
        </a:p>
      </dsp:txBody>
      <dsp:txXfrm>
        <a:off x="1787171" y="4970548"/>
        <a:ext cx="1170000" cy="374127"/>
      </dsp:txXfrm>
    </dsp:sp>
    <dsp:sp modelId="{544F395D-CF9E-4797-88F1-7E5731101CA3}">
      <dsp:nvSpPr>
        <dsp:cNvPr id="0" name=""/>
        <dsp:cNvSpPr/>
      </dsp:nvSpPr>
      <dsp:spPr>
        <a:xfrm>
          <a:off x="2957171" y="5114854"/>
          <a:ext cx="85514" cy="855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4712AD-8D8B-40A5-A3A8-075D4D8C35B3}">
      <dsp:nvSpPr>
        <dsp:cNvPr id="0" name=""/>
        <dsp:cNvSpPr/>
      </dsp:nvSpPr>
      <dsp:spPr>
        <a:xfrm>
          <a:off x="3085443" y="5114854"/>
          <a:ext cx="85514" cy="855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AC34D1-B61D-46C5-9474-F0BB1270195E}">
      <dsp:nvSpPr>
        <dsp:cNvPr id="0" name=""/>
        <dsp:cNvSpPr/>
      </dsp:nvSpPr>
      <dsp:spPr>
        <a:xfrm>
          <a:off x="3170958" y="4970548"/>
          <a:ext cx="1170000" cy="3741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/>
        </a:p>
      </dsp:txBody>
      <dsp:txXfrm>
        <a:off x="3170958" y="4970548"/>
        <a:ext cx="1170000" cy="374127"/>
      </dsp:txXfrm>
    </dsp:sp>
    <dsp:sp modelId="{CD5F04FE-0EA3-438C-B4E9-965317139391}">
      <dsp:nvSpPr>
        <dsp:cNvPr id="0" name=""/>
        <dsp:cNvSpPr/>
      </dsp:nvSpPr>
      <dsp:spPr>
        <a:xfrm>
          <a:off x="4340958" y="5211059"/>
          <a:ext cx="85514" cy="855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84AEE7-449D-43B3-9569-A23857386168}">
      <dsp:nvSpPr>
        <dsp:cNvPr id="0" name=""/>
        <dsp:cNvSpPr/>
      </dsp:nvSpPr>
      <dsp:spPr>
        <a:xfrm>
          <a:off x="4437162" y="5114854"/>
          <a:ext cx="85514" cy="855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E5931E-9B48-4008-8B24-668539182CFF}">
      <dsp:nvSpPr>
        <dsp:cNvPr id="0" name=""/>
        <dsp:cNvSpPr/>
      </dsp:nvSpPr>
      <dsp:spPr>
        <a:xfrm>
          <a:off x="4533366" y="5018650"/>
          <a:ext cx="85514" cy="855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26F68E-6134-4F89-BD35-5C4DCA6EA4D9}">
      <dsp:nvSpPr>
        <dsp:cNvPr id="0" name=""/>
        <dsp:cNvSpPr/>
      </dsp:nvSpPr>
      <dsp:spPr>
        <a:xfrm>
          <a:off x="4618881" y="4970548"/>
          <a:ext cx="1170000" cy="3741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/>
        </a:p>
      </dsp:txBody>
      <dsp:txXfrm>
        <a:off x="4618881" y="4970548"/>
        <a:ext cx="1170000" cy="374127"/>
      </dsp:txXfrm>
    </dsp:sp>
    <dsp:sp modelId="{6061D589-BC86-4C79-A799-E39483231AB7}">
      <dsp:nvSpPr>
        <dsp:cNvPr id="0" name=""/>
        <dsp:cNvSpPr/>
      </dsp:nvSpPr>
      <dsp:spPr>
        <a:xfrm>
          <a:off x="5788881" y="5050718"/>
          <a:ext cx="85514" cy="855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2C43A3-8E55-48D2-BB30-6DAA1782302A}">
      <dsp:nvSpPr>
        <dsp:cNvPr id="0" name=""/>
        <dsp:cNvSpPr/>
      </dsp:nvSpPr>
      <dsp:spPr>
        <a:xfrm>
          <a:off x="5917153" y="5050718"/>
          <a:ext cx="85514" cy="855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405232-1E02-4365-9740-94072821741A}">
      <dsp:nvSpPr>
        <dsp:cNvPr id="0" name=""/>
        <dsp:cNvSpPr/>
      </dsp:nvSpPr>
      <dsp:spPr>
        <a:xfrm>
          <a:off x="5788881" y="5178991"/>
          <a:ext cx="85514" cy="855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205552-98DC-45AC-A4C0-3124F09F6304}">
      <dsp:nvSpPr>
        <dsp:cNvPr id="0" name=""/>
        <dsp:cNvSpPr/>
      </dsp:nvSpPr>
      <dsp:spPr>
        <a:xfrm>
          <a:off x="5917153" y="5178991"/>
          <a:ext cx="85514" cy="855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415FF1-4B4D-40DF-BDEE-9EFBF82FF776}">
      <dsp:nvSpPr>
        <dsp:cNvPr id="0" name=""/>
        <dsp:cNvSpPr/>
      </dsp:nvSpPr>
      <dsp:spPr>
        <a:xfrm>
          <a:off x="6002668" y="4970548"/>
          <a:ext cx="1170000" cy="3741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/>
        </a:p>
      </dsp:txBody>
      <dsp:txXfrm>
        <a:off x="6002668" y="4970548"/>
        <a:ext cx="1170000" cy="374127"/>
      </dsp:txXfrm>
    </dsp:sp>
    <dsp:sp modelId="{E2A27C4B-D291-4A67-BC91-CA5FBC38F214}">
      <dsp:nvSpPr>
        <dsp:cNvPr id="0" name=""/>
        <dsp:cNvSpPr/>
      </dsp:nvSpPr>
      <dsp:spPr>
        <a:xfrm>
          <a:off x="7172668" y="5211059"/>
          <a:ext cx="85514" cy="855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45F298-0E81-4F34-B699-7D6CDA75AB70}">
      <dsp:nvSpPr>
        <dsp:cNvPr id="0" name=""/>
        <dsp:cNvSpPr/>
      </dsp:nvSpPr>
      <dsp:spPr>
        <a:xfrm>
          <a:off x="7268872" y="5114854"/>
          <a:ext cx="85514" cy="855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9B199D-A669-4ABE-8342-674D242CD4FD}">
      <dsp:nvSpPr>
        <dsp:cNvPr id="0" name=""/>
        <dsp:cNvSpPr/>
      </dsp:nvSpPr>
      <dsp:spPr>
        <a:xfrm>
          <a:off x="7365076" y="5018650"/>
          <a:ext cx="85514" cy="855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4AA54E-7928-464B-B84B-F850A8EA5223}">
      <dsp:nvSpPr>
        <dsp:cNvPr id="0" name=""/>
        <dsp:cNvSpPr/>
      </dsp:nvSpPr>
      <dsp:spPr>
        <a:xfrm>
          <a:off x="7172668" y="5018650"/>
          <a:ext cx="85514" cy="855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DFA994-54CA-42D1-8794-BF33590EDB17}">
      <dsp:nvSpPr>
        <dsp:cNvPr id="0" name=""/>
        <dsp:cNvSpPr/>
      </dsp:nvSpPr>
      <dsp:spPr>
        <a:xfrm>
          <a:off x="7365076" y="5211059"/>
          <a:ext cx="85514" cy="855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7FD95C-9B8A-4BC2-A559-DF283A5E4429}">
      <dsp:nvSpPr>
        <dsp:cNvPr id="0" name=""/>
        <dsp:cNvSpPr/>
      </dsp:nvSpPr>
      <dsp:spPr>
        <a:xfrm>
          <a:off x="7450591" y="4970548"/>
          <a:ext cx="1170000" cy="3741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2280" tIns="165100" rIns="46228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/>
        </a:p>
      </dsp:txBody>
      <dsp:txXfrm>
        <a:off x="7450591" y="4970548"/>
        <a:ext cx="1170000" cy="3741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List2#1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SpiralPicture">
  <dgm:title val=""/>
  <dgm:desc val=""/>
  <dgm:catLst>
    <dgm:cat type="picture" pri="4000"/>
    <dgm:cat type="pictureconvert" pri="4000"/>
  </dgm:catLst>
  <dgm:samp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11" srcId="0" destId="1" srcOrd="0" destOrd="0"/>
        <dgm:cxn modelId="12" srcId="0" destId="2" srcOrd="0" destOrd="0"/>
        <dgm:cxn modelId="13" srcId="0" destId="3" srcOrd="0" destOrd="0"/>
        <dgm:cxn modelId="14" srcId="0" destId="4" srcOrd="0" destOrd="0"/>
        <dgm:cxn modelId="15" srcId="0" destId="5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5"/>
      <dgm:dir/>
    </dgm:varLst>
    <dgm:alg type="composite">
      <dgm:param type="ar" val="1.515"/>
    </dgm:alg>
    <dgm:shape xmlns:r="http://schemas.openxmlformats.org/officeDocument/2006/relationships" r:blip="">
      <dgm:adjLst/>
    </dgm:shape>
    <dgm:constrLst>
      <dgm:constr type="w" for="ch" forName="picts" refType="w"/>
      <dgm:constr type="h" for="ch" forName="picts" refType="h" fact="0.93"/>
      <dgm:constr type="b" for="ch" forName="txLine" refType="h"/>
      <dgm:constr type="w" for="ch" forName="txLine" refType="w"/>
      <dgm:constr type="h" for="ch" forName="txLine" refType="h" fact="0.07"/>
      <dgm:constr type="userD" for="des" refType="h" fact="0.016"/>
    </dgm:constrLst>
    <dgm:forEach name="Name1" axis="self" ptType="parTrans">
      <dgm:forEach name="Name2" axis="self" ptType="sibTrans" st="2">
        <dgm:forEach name="imageRepeat" axis="self">
          <dgm:layoutNode name="imageRepeatNode" styleLbl="alignNode1">
            <dgm:alg type="sp"/>
            <dgm:shape xmlns:r="http://schemas.openxmlformats.org/officeDocument/2006/relationships" type="rect" r:blip="" blipPhldr="1">
              <dgm:adjLst/>
            </dgm:shape>
            <dgm:presOf axis="self"/>
          </dgm:layoutNode>
        </dgm:forEach>
      </dgm:forEach>
    </dgm:forEach>
    <dgm:layoutNode name="picts">
      <dgm:alg type="composite"/>
      <dgm:shape xmlns:r="http://schemas.openxmlformats.org/officeDocument/2006/relationships" r:blip="">
        <dgm:adjLst/>
      </dgm:shape>
      <dgm:choose name="Name3">
        <dgm:if name="Name4" func="var" arg="dir" op="equ" val="norm">
          <dgm:constrLst>
            <dgm:constr type="userD"/>
            <dgm:constr type="w" for="ch" forName="space1" refType="h"/>
            <dgm:constr type="h" for="ch" forName="space1" refType="h"/>
            <dgm:constr type="r" for="ch" forName="space2" refType="w"/>
            <dgm:constr type="w" for="ch" forName="space2" refType="h" fact="0.608"/>
            <dgm:constr type="l" for="ch" forName="pictA1"/>
            <dgm:constr type="t" for="ch" forName="pictA1"/>
            <dgm:constr type="w" for="ch" forName="pictA1" refType="h"/>
            <dgm:constr type="h" for="ch" forName="pictA1" refType="h"/>
            <dgm:constr type="l" for="ch" forName="pictB1"/>
            <dgm:constr type="t" for="ch" forName="pictB1"/>
            <dgm:constr type="w" for="ch" forName="pictB1" refType="h"/>
            <dgm:constr type="h" for="ch" forName="pictB1" refType="h"/>
            <dgm:constr type="r" for="ch" forName="oneDotPict" refType="r" refFor="ch" refForName="pictA1"/>
            <dgm:constr type="b" for="ch" forName="oneDotPict" refType="b" refFor="ch" refForName="pictA1"/>
            <dgm:constr type="rOff" for="ch" forName="oneDotPict" refType="userD" fact="-1"/>
            <dgm:constr type="bOff" for="ch" forName="oneDotPict" refType="userD" fact="-1"/>
            <dgm:constr type="w" for="ch" forName="oneDotPict" refType="userD"/>
            <dgm:constr type="h" for="ch" forName="oneDotPict" refType="userD"/>
            <dgm:constr type="r" for="ch" forName="pictA2" refType="w"/>
            <dgm:constr type="t" for="ch" forName="pictA2"/>
            <dgm:constr type="w" for="ch" forName="pictA2" refType="h" fact="0.608"/>
            <dgm:constr type="h" for="ch" forName="pictA2" refType="h" fact="0.608"/>
            <dgm:constr type="r" for="ch" forName="pictB2" refType="w"/>
            <dgm:constr type="t" for="ch" forName="pictB2"/>
            <dgm:constr type="w" for="ch" forName="pictB2" refType="h" fact="0.608"/>
            <dgm:constr type="h" for="ch" forName="pictB2" refType="h" fact="0.608"/>
            <dgm:constr type="r" for="ch" forName="twoDotsPict" refType="r" refFor="ch" refForName="pictA2"/>
            <dgm:constr type="b" for="ch" forName="twoDotsPict" refType="b" refFor="ch" refForName="pictA2"/>
            <dgm:constr type="rOff" for="ch" forName="twoDotsPict" refType="userD" fact="-1"/>
            <dgm:constr type="bOff" for="ch" forName="twoDotsPict" refType="userD" fact="-1"/>
            <dgm:constr type="w" for="ch" forName="twoDotsPict" refType="userD" fact="2.5"/>
            <dgm:constr type="h" for="ch" forName="twoDotsPict" refType="userD"/>
            <dgm:constr type="r" for="ch" forName="pictA3" refType="w"/>
            <dgm:constr type="b" for="ch" forName="pictA3" refType="h"/>
            <dgm:constr type="w" for="ch" forName="pictA3" refType="h" fact="0.371"/>
            <dgm:constr type="h" for="ch" forName="pictA3" refType="h" fact="0.371"/>
            <dgm:constr type="r" for="ch" forName="pictB3" refType="w"/>
            <dgm:constr type="b" for="ch" forName="pictB3" refType="h"/>
            <dgm:constr type="w" for="ch" forName="pictB3" refType="h" fact="0.371"/>
            <dgm:constr type="h" for="ch" forName="pictB3" refType="h" fact="0.371"/>
            <dgm:constr type="r" for="ch" forName="threeDotsPict" refType="r" refFor="ch" refForName="pictA3"/>
            <dgm:constr type="b" for="ch" forName="threeDotsPict" refType="b" refFor="ch" refForName="pictA3"/>
            <dgm:constr type="rOff" for="ch" forName="threeDotsPict" refType="userD" fact="-1"/>
            <dgm:constr type="bOff" for="ch" forName="threeDotsPict" refType="userD" fact="-1"/>
            <dgm:constr type="w" for="ch" forName="threeDotsPict" refType="userD" fact="3.25"/>
            <dgm:constr type="h" for="ch" forName="threeDotsPict" refType="userD" fact="3.25"/>
            <dgm:constr type="l" for="ch" forName="pictA4" refType="l" refFor="ch" refForName="space2"/>
            <dgm:constr type="b" for="ch" forName="pictA4" refType="h"/>
            <dgm:constr type="w" for="ch" forName="pictA4" refType="h" fact="0.216"/>
            <dgm:constr type="h" for="ch" forName="pictA4" refType="h" fact="0.216"/>
            <dgm:constr type="l" for="ch" forName="pictB4" refType="l" refFor="ch" refForName="space2"/>
            <dgm:constr type="b" for="ch" forName="pictB4" refType="h"/>
            <dgm:constr type="w" for="ch" forName="pictB4" refType="h" fact="0.216"/>
            <dgm:constr type="h" for="ch" forName="pictB4" refType="h" fact="0.216"/>
            <dgm:constr type="r" for="ch" forName="fourDotsPict" refType="r" refFor="ch" refForName="pictA4"/>
            <dgm:constr type="b" for="ch" forName="fourDotsPict" refType="b" refFor="ch" refForName="pictA4"/>
            <dgm:constr type="rOff" for="ch" forName="fourDotsPict" refType="userD" fact="-1"/>
            <dgm:constr type="bOff" for="ch" forName="fourDotsPict" refType="userD" fact="-1"/>
            <dgm:constr type="w" for="ch" forName="fourDotsPict" refType="userD" fact="2.5"/>
            <dgm:constr type="h" for="ch" forName="fourDotsPict" refType="userD" fact="2.5"/>
            <dgm:constr type="l" for="ch" forName="pictA5" refType="l" refFor="ch" refForName="space2"/>
            <dgm:constr type="t" for="ch" forName="pictA5" refType="h" fact="0.629"/>
            <dgm:constr type="w" for="ch" forName="pictA5" refType="h" fact="0.216"/>
            <dgm:constr type="h" for="ch" forName="pictA5" refType="h" fact="0.133"/>
            <dgm:constr type="l" for="ch" forName="pictB5" refType="l" refFor="ch" refForName="space2"/>
            <dgm:constr type="t" for="ch" forName="pictB5" refType="h" fact="0.629"/>
            <dgm:constr type="w" for="ch" forName="pictB5" refType="h" fact="0.216"/>
            <dgm:constr type="h" for="ch" forName="pictB5" refType="h" fact="0.133"/>
            <dgm:constr type="r" for="ch" forName="fiveDotsPict" refType="r" refFor="ch" refForName="pictA5"/>
            <dgm:constr type="b" for="ch" forName="fiveDotsPict" refType="b" refFor="ch" refForName="pictA5"/>
            <dgm:constr type="rOff" for="ch" forName="fiveDotsPict" refType="userD" fact="-1"/>
            <dgm:constr type="bOff" for="ch" forName="fiveDotsPict" refType="userD" fact="-1"/>
            <dgm:constr type="w" for="ch" forName="fiveDotsPict" refType="userD" fact="3.25"/>
            <dgm:constr type="h" for="ch" forName="fiveDotsPict" refType="userD" fact="3.25"/>
          </dgm:constrLst>
        </dgm:if>
        <dgm:else name="Name5">
          <dgm:constrLst>
            <dgm:constr type="userD"/>
            <dgm:constr type="w" for="ch" forName="space1" refType="h"/>
            <dgm:constr type="h" for="ch" forName="space1" refType="h"/>
            <dgm:constr type="l" for="ch" forName="space2"/>
            <dgm:constr type="w" for="ch" forName="space2" refType="h" fact="0.608"/>
            <dgm:constr type="r" for="ch" forName="pictA1" refType="w"/>
            <dgm:constr type="t" for="ch" forName="pictA1"/>
            <dgm:constr type="w" for="ch" forName="pictA1" refType="h"/>
            <dgm:constr type="h" for="ch" forName="pictA1" refType="h"/>
            <dgm:constr type="r" for="ch" forName="pictB1" refType="w"/>
            <dgm:constr type="t" for="ch" forName="pictB1"/>
            <dgm:constr type="w" for="ch" forName="pictB1" refType="h"/>
            <dgm:constr type="h" for="ch" forName="pictB1" refType="h"/>
            <dgm:constr type="r" for="ch" forName="oneDotPict" refType="r" refFor="ch" refForName="pictA1"/>
            <dgm:constr type="b" for="ch" forName="oneDotPict" refType="b" refFor="ch" refForName="pictA1"/>
            <dgm:constr type="rOff" for="ch" forName="oneDotPict" refType="userD" fact="-1"/>
            <dgm:constr type="bOff" for="ch" forName="oneDotPict" refType="userD" fact="-1"/>
            <dgm:constr type="w" for="ch" forName="oneDotPict" refType="userD"/>
            <dgm:constr type="h" for="ch" forName="oneDotPict" refType="userD"/>
            <dgm:constr type="l" for="ch" forName="pictA2"/>
            <dgm:constr type="t" for="ch" forName="pictA2"/>
            <dgm:constr type="w" for="ch" forName="pictA2" refType="h" fact="0.608"/>
            <dgm:constr type="h" for="ch" forName="pictA2" refType="h" fact="0.608"/>
            <dgm:constr type="l" for="ch" forName="pictB2"/>
            <dgm:constr type="t" for="ch" forName="pictB2"/>
            <dgm:constr type="w" for="ch" forName="pictB2" refType="h" fact="0.608"/>
            <dgm:constr type="h" for="ch" forName="pictB2" refType="h" fact="0.608"/>
            <dgm:constr type="r" for="ch" forName="twoDotsPict" refType="r" refFor="ch" refForName="pictA2"/>
            <dgm:constr type="b" for="ch" forName="twoDotsPict" refType="b" refFor="ch" refForName="pictA2"/>
            <dgm:constr type="rOff" for="ch" forName="twoDotsPict" refType="userD" fact="-1"/>
            <dgm:constr type="bOff" for="ch" forName="twoDotsPict" refType="userD" fact="-1"/>
            <dgm:constr type="w" for="ch" forName="twoDotsPict" refType="userD" fact="2.5"/>
            <dgm:constr type="h" for="ch" forName="twoDotsPict" refType="userD"/>
            <dgm:constr type="l" for="ch" forName="pictA3"/>
            <dgm:constr type="b" for="ch" forName="pictA3" refType="h"/>
            <dgm:constr type="w" for="ch" forName="pictA3" refType="h" fact="0.371"/>
            <dgm:constr type="h" for="ch" forName="pictA3" refType="h" fact="0.371"/>
            <dgm:constr type="l" for="ch" forName="pictB3"/>
            <dgm:constr type="b" for="ch" forName="pictB3" refType="h"/>
            <dgm:constr type="w" for="ch" forName="pictB3" refType="h" fact="0.371"/>
            <dgm:constr type="h" for="ch" forName="pictB3" refType="h" fact="0.371"/>
            <dgm:constr type="r" for="ch" forName="threeDotsPict" refType="r" refFor="ch" refForName="pictA3"/>
            <dgm:constr type="b" for="ch" forName="threeDotsPict" refType="b" refFor="ch" refForName="pictA3"/>
            <dgm:constr type="rOff" for="ch" forName="threeDotsPict" refType="userD" fact="-1"/>
            <dgm:constr type="bOff" for="ch" forName="threeDotsPict" refType="userD" fact="-1"/>
            <dgm:constr type="w" for="ch" forName="threeDotsPict" refType="userD" fact="3.25"/>
            <dgm:constr type="h" for="ch" forName="threeDotsPict" refType="userD" fact="3.25"/>
            <dgm:constr type="r" for="ch" forName="pictA4" refType="r" refFor="ch" refForName="space2"/>
            <dgm:constr type="b" for="ch" forName="pictA4" refType="h"/>
            <dgm:constr type="w" for="ch" forName="pictA4" refType="h" fact="0.216"/>
            <dgm:constr type="h" for="ch" forName="pictA4" refType="h" fact="0.216"/>
            <dgm:constr type="r" for="ch" forName="pictB4" refType="r" refFor="ch" refForName="space2"/>
            <dgm:constr type="b" for="ch" forName="pictB4" refType="h"/>
            <dgm:constr type="w" for="ch" forName="pictB4" refType="h" fact="0.216"/>
            <dgm:constr type="h" for="ch" forName="pictB4" refType="h" fact="0.216"/>
            <dgm:constr type="r" for="ch" forName="fourDotsPict" refType="r" refFor="ch" refForName="pictA4"/>
            <dgm:constr type="b" for="ch" forName="fourDotsPict" refType="b" refFor="ch" refForName="pictA4"/>
            <dgm:constr type="rOff" for="ch" forName="fourDotsPict" refType="userD" fact="-1"/>
            <dgm:constr type="bOff" for="ch" forName="fourDotsPict" refType="userD" fact="-1"/>
            <dgm:constr type="w" for="ch" forName="fourDotsPict" refType="userD" fact="2.5"/>
            <dgm:constr type="h" for="ch" forName="fourDotsPict" refType="userD" fact="2.5"/>
            <dgm:constr type="r" for="ch" forName="pictA5" refType="r" refFor="ch" refForName="space2"/>
            <dgm:constr type="t" for="ch" forName="pictA5" refType="h" fact="0.629"/>
            <dgm:constr type="w" for="ch" forName="pictA5" refType="h" fact="0.216"/>
            <dgm:constr type="h" for="ch" forName="pictA5" refType="h" fact="0.133"/>
            <dgm:constr type="r" for="ch" forName="pictB5" refType="r" refFor="ch" refForName="space2"/>
            <dgm:constr type="t" for="ch" forName="pictB5" refType="h" fact="0.629"/>
            <dgm:constr type="w" for="ch" forName="pictB5" refType="h" fact="0.216"/>
            <dgm:constr type="h" for="ch" forName="pictB5" refType="h" fact="0.133"/>
            <dgm:constr type="r" for="ch" forName="fiveDotsPict" refType="r" refFor="ch" refForName="pictA5"/>
            <dgm:constr type="b" for="ch" forName="fiveDotsPict" refType="b" refFor="ch" refForName="pictA5"/>
            <dgm:constr type="rOff" for="ch" forName="fiveDotsPict" refType="userD" fact="-1"/>
            <dgm:constr type="bOff" for="ch" forName="fiveDotsPict" refType="userD" fact="-1"/>
            <dgm:constr type="w" for="ch" forName="fiveDotsPict" refType="userD" fact="3.25"/>
            <dgm:constr type="h" for="ch" forName="fiveDotsPict" refType="userD" fact="3.25"/>
          </dgm:constrLst>
        </dgm:else>
      </dgm:choose>
      <dgm:layoutNode name="space1">
        <dgm:alg type="sp"/>
        <dgm:shape xmlns:r="http://schemas.openxmlformats.org/officeDocument/2006/relationships" r:blip="">
          <dgm:adjLst/>
        </dgm:shape>
      </dgm:layoutNode>
      <dgm:layoutNode name="space2">
        <dgm:alg type="sp"/>
        <dgm:shape xmlns:r="http://schemas.openxmlformats.org/officeDocument/2006/relationships" r:blip="">
          <dgm:adjLst/>
        </dgm:shape>
      </dgm:layoutNode>
      <dgm:choose name="Name6">
        <dgm:if name="Name7" axis="ch" ptType="node" func="cnt" op="gte" val="1">
          <dgm:forEach name="Name8" axis="ch" ptType="sibTrans" hideLastTrans="0" cnt="1">
            <dgm:layoutNode name="pictA1">
              <dgm:alg type="sp"/>
              <dgm:shape xmlns:r="http://schemas.openxmlformats.org/officeDocument/2006/relationships" r:blip="">
                <dgm:adjLst/>
              </dgm:shape>
              <dgm:presOf/>
              <dgm:forEach name="Name9" ref="imageRepeat"/>
            </dgm:layoutNode>
            <dgm:layoutNode name="oneDot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Pict_11" refType="userD"/>
                <dgm:constr type="h" for="ch" forName="dotPict_11" refType="userD"/>
              </dgm:constrLst>
              <dgm:layoutNode name="dotPict_1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10">
          <dgm:layoutNode name="pictB1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11">
        <dgm:if name="Name12" axis="ch" ptType="node" func="cnt" op="gte" val="2">
          <dgm:forEach name="Name13" axis="ch" ptType="sibTrans" hideLastTrans="0" st="2" cnt="1">
            <dgm:layoutNode name="pictA2">
              <dgm:alg type="sp"/>
              <dgm:shape xmlns:r="http://schemas.openxmlformats.org/officeDocument/2006/relationships" r:blip="">
                <dgm:adjLst/>
              </dgm:shape>
              <dgm:presOf/>
              <dgm:forEach name="Name14" ref="imageRepeat"/>
            </dgm:layoutNode>
            <dgm:layoutNode name="two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Pict_21" refType="userD"/>
                <dgm:constr type="h" for="ch" forName="dotPict_21" refType="userD"/>
                <dgm:constr type="l" for="ch" forName="dotPict_22" refType="userD" fact="1.5"/>
                <dgm:constr type="w" for="ch" forName="dotPict_22" refType="userD"/>
                <dgm:constr type="h" for="ch" forName="dotPict_22" refType="userD"/>
              </dgm:constrLst>
              <dgm:layoutNode name="dotPict_2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2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15">
          <dgm:layoutNode name="pictB2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16">
        <dgm:if name="Name17" axis="ch" ptType="node" func="cnt" op="gte" val="3">
          <dgm:forEach name="Name18" axis="ch" ptType="sibTrans" hideLastTrans="0" st="3" cnt="1">
            <dgm:layoutNode name="pictA3">
              <dgm:alg type="sp"/>
              <dgm:shape xmlns:r="http://schemas.openxmlformats.org/officeDocument/2006/relationships" r:blip="">
                <dgm:adjLst/>
              </dgm:shape>
              <dgm:presOf/>
              <dgm:forEach name="Name19" ref="imageRepeat"/>
            </dgm:layoutNode>
            <dgm:layoutNode name="three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Pict_31"/>
                <dgm:constr type="t" for="ch" forName="dotPict_31" refType="userD" fact="2.25"/>
                <dgm:constr type="w" for="ch" forName="dotPict_31" refType="userD"/>
                <dgm:constr type="h" for="ch" forName="dotPict_31" refType="userD"/>
                <dgm:constr type="l" for="ch" forName="dotPict_32" refType="userD" fact="1.125"/>
                <dgm:constr type="t" for="ch" forName="dotPict_32" refType="userD" fact="1.125"/>
                <dgm:constr type="w" for="ch" forName="dotPict_32" refType="userD"/>
                <dgm:constr type="h" for="ch" forName="dotPict_32" refType="userD"/>
                <dgm:constr type="l" for="ch" forName="dotPict_33" refType="userD" fact="2.25"/>
                <dgm:constr type="t" for="ch" forName="dotPict_33"/>
                <dgm:constr type="w" for="ch" forName="dotPict_33" refType="userD"/>
                <dgm:constr type="h" for="ch" forName="dotPict_33" refType="userD"/>
              </dgm:constrLst>
              <dgm:layoutNode name="dotPict_3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3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3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20">
          <dgm:layoutNode name="pictB3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21">
        <dgm:if name="Name22" axis="ch" ptType="node" func="cnt" op="gte" val="4">
          <dgm:forEach name="Name23" axis="ch" ptType="sibTrans" hideLastTrans="0" st="4" cnt="1">
            <dgm:layoutNode name="pictA4">
              <dgm:alg type="sp"/>
              <dgm:shape xmlns:r="http://schemas.openxmlformats.org/officeDocument/2006/relationships" r:blip="">
                <dgm:adjLst/>
              </dgm:shape>
              <dgm:presOf/>
              <dgm:forEach name="Name24" ref="imageRepeat"/>
            </dgm:layoutNode>
            <dgm:layoutNode name="four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Pict_41" refType="userD"/>
                <dgm:constr type="h" for="ch" forName="dotPict_41" refType="userD"/>
                <dgm:constr type="l" for="ch" forName="dotPict_42" refType="userD" fact="1.5"/>
                <dgm:constr type="w" for="ch" forName="dotPict_42" refType="userD"/>
                <dgm:constr type="h" for="ch" forName="dotPict_42" refType="userD"/>
                <dgm:constr type="t" for="ch" forName="dotPict_43" refType="userD" fact="1.5"/>
                <dgm:constr type="w" for="ch" forName="dotPict_43" refType="userD"/>
                <dgm:constr type="h" for="ch" forName="dotPict_43" refType="userD"/>
                <dgm:constr type="l" for="ch" forName="dotPict_44" refType="userD" fact="1.5"/>
                <dgm:constr type="t" for="ch" forName="dotPict_44" refType="userD" fact="1.5"/>
                <dgm:constr type="w" for="ch" forName="dotPict_44" refType="userD"/>
                <dgm:constr type="h" for="ch" forName="dotPict_44" refType="userD"/>
              </dgm:constrLst>
              <dgm:layoutNode name="dotPict_4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4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4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4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25">
          <dgm:layoutNode name="pictB4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  <dgm:choose name="Name26">
        <dgm:if name="Name27" axis="ch" ptType="node" func="cnt" op="gte" val="5">
          <dgm:forEach name="Name28" axis="ch" ptType="sibTrans" hideLastTrans="0" st="5" cnt="1">
            <dgm:layoutNode name="pictA5">
              <dgm:alg type="sp"/>
              <dgm:shape xmlns:r="http://schemas.openxmlformats.org/officeDocument/2006/relationships" r:blip="">
                <dgm:adjLst/>
              </dgm:shape>
              <dgm:presOf/>
              <dgm:forEach name="Name29" ref="imageRepeat"/>
            </dgm:layoutNode>
            <dgm:layoutNode name="fiveDotsPict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Pict_51"/>
                <dgm:constr type="t" for="ch" forName="dotPict_51" refType="userD" fact="2.25"/>
                <dgm:constr type="w" for="ch" forName="dotPict_51" refType="userD"/>
                <dgm:constr type="h" for="ch" forName="dotPict_51" refType="userD"/>
                <dgm:constr type="l" for="ch" forName="dotPict_52" refType="userD" fact="1.125"/>
                <dgm:constr type="t" for="ch" forName="dotPict_52" refType="userD" fact="1.125"/>
                <dgm:constr type="w" for="ch" forName="dotPict_52" refType="userD"/>
                <dgm:constr type="h" for="ch" forName="dotPict_52" refType="userD"/>
                <dgm:constr type="l" for="ch" forName="dotPict_53" refType="userD" fact="2.25"/>
                <dgm:constr type="t" for="ch" forName="dotPict_53"/>
                <dgm:constr type="w" for="ch" forName="dotPict_53" refType="userD"/>
                <dgm:constr type="h" for="ch" forName="dotPict_53" refType="userD"/>
                <dgm:constr type="l" for="ch" forName="dotPict_54"/>
                <dgm:constr type="t" for="ch" forName="dotPict_54"/>
                <dgm:constr type="w" for="ch" forName="dotPict_54" refType="userD"/>
                <dgm:constr type="h" for="ch" forName="dotPict_54" refType="userD"/>
                <dgm:constr type="l" for="ch" forName="dotPict_55" refType="userD" fact="2.25"/>
                <dgm:constr type="t" for="ch" forName="dotPict_55" refType="userD" fact="2.25"/>
                <dgm:constr type="w" for="ch" forName="dotPict_55" refType="userD"/>
                <dgm:constr type="h" for="ch" forName="dotPict_55" refType="userD"/>
              </dgm:constrLst>
              <dgm:layoutNode name="dotPict_5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Pict_55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</dgm:forEach>
        </dgm:if>
        <dgm:else name="Name30">
          <dgm:layoutNode name="pictB5" styleLbl="alignNode1">
            <dgm:alg type="sp"/>
            <dgm:shape xmlns:r="http://schemas.openxmlformats.org/officeDocument/2006/relationships" type="rect" r:blip="">
              <dgm:adjLst/>
            </dgm:shape>
            <dgm:presOf/>
          </dgm:layoutNode>
        </dgm:else>
      </dgm:choose>
    </dgm:layoutNode>
    <dgm:layoutNode name="txLine">
      <dgm:choose name="Name31">
        <dgm:if name="Name32" func="var" arg="dir" op="equ" val="norm">
          <dgm:alg type="lin">
            <dgm:param type="horzAlign" val="r"/>
          </dgm:alg>
        </dgm:if>
        <dgm:else name="Name33">
          <dgm:alg type="lin">
            <dgm:param type="horzAlign" val="l"/>
            <dgm:param type="linDir" val="fromR"/>
          </dgm:alg>
        </dgm:else>
      </dgm:choose>
      <dgm:constrLst>
        <dgm:constr type="primFontSz" for="ch" ptType="node" op="equ" val="65"/>
        <dgm:constr type="w" for="ch" ptType="node" refType="primFontSz" refFor="ch" refPtType="node" fact="0.5"/>
        <dgm:constr type="h" for="ch" ptType="node" refType="h"/>
      </dgm:constrLst>
      <dgm:ruleLst>
        <dgm:rule type="primFontSz" for="ch" ptType="node" val="5" fact="NaN" max="NaN"/>
      </dgm:ruleLst>
      <dgm:forEach name="Name34" axis="ch" ptType="node">
        <dgm:choose name="Name35">
          <dgm:if name="Name36" axis="self" ptType="node" func="pos" op="equ" val="1">
            <dgm:layoutNode name="oneDot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Tx_11" refType="userD"/>
                <dgm:constr type="h" for="ch" forName="dotTx_11" refType="userD"/>
              </dgm:constrLst>
              <dgm:layoutNode name="dotTx_1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37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38" axis="self" ptType="node" func="pos" op="equ" val="2">
            <dgm:layoutNode name="two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Tx_21" refType="userD"/>
                <dgm:constr type="h" for="ch" forName="dotTx_21" refType="userD"/>
                <dgm:constr type="l" for="ch" forName="dotTx_22" refType="userD" fact="1.5"/>
                <dgm:constr type="w" for="ch" forName="dotTx_22" refType="userD"/>
                <dgm:constr type="h" for="ch" forName="dotTx_22" refType="userD"/>
              </dgm:constrLst>
              <dgm:layoutNode name="dotTx_2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2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39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40" axis="self" ptType="node" func="pos" op="equ" val="3">
            <dgm:layoutNode name="three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Tx_31"/>
                <dgm:constr type="t" for="ch" forName="dotTx_31" refType="userD" fact="2.25"/>
                <dgm:constr type="w" for="ch" forName="dotTx_31" refType="userD"/>
                <dgm:constr type="h" for="ch" forName="dotTx_31" refType="userD"/>
                <dgm:constr type="l" for="ch" forName="dotTx_32" refType="userD" fact="1.125"/>
                <dgm:constr type="t" for="ch" forName="dotTx_32" refType="userD" fact="1.125"/>
                <dgm:constr type="w" for="ch" forName="dotTx_32" refType="userD"/>
                <dgm:constr type="h" for="ch" forName="dotTx_32" refType="userD"/>
                <dgm:constr type="l" for="ch" forName="dotTx_33" refType="userD" fact="2.25"/>
                <dgm:constr type="t" for="ch" forName="dotTx_33"/>
                <dgm:constr type="w" for="ch" forName="dotTx_33" refType="userD"/>
                <dgm:constr type="h" for="ch" forName="dotTx_33" refType="userD"/>
              </dgm:constrLst>
              <dgm:layoutNode name="dotTx_3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3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3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41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42" axis="self" ptType="node" func="pos" op="equ" val="4">
            <dgm:layoutNode name="four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w" for="ch" forName="dotTx_41" refType="userD"/>
                <dgm:constr type="h" for="ch" forName="dotTx_41" refType="userD"/>
                <dgm:constr type="l" for="ch" forName="dotTx_42" refType="userD" fact="1.5"/>
                <dgm:constr type="w" for="ch" forName="dotTx_42" refType="userD"/>
                <dgm:constr type="h" for="ch" forName="dotTx_42" refType="userD"/>
                <dgm:constr type="t" for="ch" forName="dotTx_43" refType="userD" fact="1.5"/>
                <dgm:constr type="w" for="ch" forName="dotTx_43" refType="userD"/>
                <dgm:constr type="h" for="ch" forName="dotTx_43" refType="userD"/>
                <dgm:constr type="l" for="ch" forName="dotTx_44" refType="userD" fact="1.5"/>
                <dgm:constr type="t" for="ch" forName="dotTx_44" refType="userD" fact="1.5"/>
                <dgm:constr type="w" for="ch" forName="dotTx_44" refType="userD"/>
                <dgm:constr type="h" for="ch" forName="dotTx_44" refType="userD"/>
              </dgm:constrLst>
              <dgm:layoutNode name="dotTx_4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4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4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4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43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if name="Name44" axis="self" ptType="node" func="pos" op="equ" val="5">
            <dgm:layoutNode name="fiveDotsTx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D"/>
                <dgm:constr type="l" for="ch" forName="dotTx_51"/>
                <dgm:constr type="t" for="ch" forName="dotTx_51" refType="userD" fact="2.25"/>
                <dgm:constr type="w" for="ch" forName="dotTx_51" refType="userD"/>
                <dgm:constr type="h" for="ch" forName="dotTx_51" refType="userD"/>
                <dgm:constr type="l" for="ch" forName="dotTx_52" refType="userD" fact="1.125"/>
                <dgm:constr type="t" for="ch" forName="dotTx_52" refType="userD" fact="1.125"/>
                <dgm:constr type="w" for="ch" forName="dotTx_52" refType="userD"/>
                <dgm:constr type="h" for="ch" forName="dotTx_52" refType="userD"/>
                <dgm:constr type="l" for="ch" forName="dotTx_53" refType="userD" fact="2.25"/>
                <dgm:constr type="t" for="ch" forName="dotTx_53"/>
                <dgm:constr type="w" for="ch" forName="dotTx_53" refType="userD"/>
                <dgm:constr type="h" for="ch" forName="dotTx_53" refType="userD"/>
                <dgm:constr type="l" for="ch" forName="dotTx_54"/>
                <dgm:constr type="t" for="ch" forName="dotTx_54"/>
                <dgm:constr type="w" for="ch" forName="dotTx_54" refType="userD"/>
                <dgm:constr type="h" for="ch" forName="dotTx_54" refType="userD"/>
                <dgm:constr type="l" for="ch" forName="dotTx_55" refType="userD" fact="2.25"/>
                <dgm:constr type="t" for="ch" forName="dotTx_55" refType="userD" fact="2.25"/>
                <dgm:constr type="w" for="ch" forName="dotTx_55" refType="userD"/>
                <dgm:constr type="h" for="ch" forName="dotTx_55" refType="userD"/>
              </dgm:constrLst>
              <dgm:layoutNode name="dotTx_51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2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3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4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  <dgm:layoutNode name="dotTx_55" styleLbl="solidFgAcc1">
                <dgm:alg type="sp"/>
                <dgm:shape xmlns:r="http://schemas.openxmlformats.org/officeDocument/2006/relationships" type="ellipse" r:blip="">
                  <dgm:adjLst/>
                </dgm:shape>
                <dgm:presOf/>
              </dgm:layoutNode>
            </dgm:layoutNode>
            <dgm:layoutNode name="Name45" styleLbl="revTx">
              <dgm:varLst>
                <dgm:bulletEnabled val="1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desOrSelf" ptType="node"/>
              <dgm:constrLst>
                <dgm:constr type="tMarg" refType="primFontSz" fact="0.2"/>
                <dgm:constr type="bMarg"/>
              </dgm:constrLst>
              <dgm:ruleLst>
                <dgm:rule type="w" val="INF" fact="NaN" max="NaN"/>
              </dgm:ruleLst>
            </dgm:layoutNode>
          </dgm:if>
          <dgm:else name="Name46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E39EEB-5C38-4952-ADD0-4202B100D14C}" type="datetimeFigureOut">
              <a:rPr lang="en-US" smtClean="0"/>
              <a:pPr/>
              <a:t>5/21/2014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89E210-0807-414A-B92B-6DEA445B26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35111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89E210-0807-414A-B92B-6DEA445B26B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29199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7080" y="5261460"/>
            <a:ext cx="7772400" cy="763525"/>
          </a:xfrm>
          <a:effectLst/>
        </p:spPr>
        <p:txBody>
          <a:bodyPr>
            <a:normAutofit/>
          </a:bodyPr>
          <a:lstStyle>
            <a:lvl1pPr algn="r">
              <a:defRPr sz="36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1425" y="4192525"/>
            <a:ext cx="6400800" cy="1068935"/>
          </a:xfrm>
        </p:spPr>
        <p:txBody>
          <a:bodyPr>
            <a:normAutofit/>
          </a:bodyPr>
          <a:lstStyle>
            <a:lvl1pPr marL="0" indent="0" algn="r">
              <a:buNone/>
              <a:defRPr sz="2600">
                <a:solidFill>
                  <a:srgbClr val="0070C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</a:t>
            </a:r>
          </a:p>
          <a:p>
            <a:r>
              <a:rPr lang="en-US" dirty="0" smtClean="0"/>
              <a:t>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5387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7760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2866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93609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985720"/>
            <a:ext cx="8229600" cy="458115"/>
          </a:xfrm>
          <a:effectLst/>
        </p:spPr>
        <p:txBody>
          <a:bodyPr>
            <a:normAutofit/>
          </a:bodyPr>
          <a:lstStyle>
            <a:lvl1pPr algn="r">
              <a:defRPr sz="36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7080" y="1901950"/>
            <a:ext cx="7329840" cy="3970329"/>
          </a:xfrm>
        </p:spPr>
        <p:txBody>
          <a:bodyPr/>
          <a:lstStyle>
            <a:lvl1pPr>
              <a:defRPr sz="28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6447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014" y="527605"/>
            <a:ext cx="7016195" cy="61082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6015" y="1291130"/>
            <a:ext cx="7016195" cy="4581150"/>
          </a:xfrm>
        </p:spPr>
        <p:txBody>
          <a:bodyPr/>
          <a:lstStyle>
            <a:lvl1pPr>
              <a:defRPr sz="28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2939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6344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5679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140" y="1291130"/>
            <a:ext cx="8076895" cy="610820"/>
          </a:xfrm>
          <a:effectLst/>
        </p:spPr>
        <p:txBody>
          <a:bodyPr>
            <a:normAutofit/>
          </a:bodyPr>
          <a:lstStyle>
            <a:lvl1pPr algn="r">
              <a:defRPr sz="36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670" y="1901950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670" y="2531813"/>
            <a:ext cx="4040188" cy="3035058"/>
          </a:xfrm>
        </p:spPr>
        <p:txBody>
          <a:bodyPr/>
          <a:lstStyle>
            <a:lvl1pPr>
              <a:defRPr sz="2400">
                <a:solidFill>
                  <a:srgbClr val="0070C0"/>
                </a:solidFill>
              </a:defRPr>
            </a:lvl1pPr>
            <a:lvl2pPr>
              <a:defRPr sz="2000">
                <a:solidFill>
                  <a:srgbClr val="0070C0"/>
                </a:solidFill>
              </a:defRPr>
            </a:lvl2pPr>
            <a:lvl3pPr>
              <a:defRPr sz="1800">
                <a:solidFill>
                  <a:srgbClr val="0070C0"/>
                </a:solidFill>
              </a:defRPr>
            </a:lvl3pPr>
            <a:lvl4pPr>
              <a:defRPr sz="1600">
                <a:solidFill>
                  <a:srgbClr val="0070C0"/>
                </a:solidFill>
              </a:defRPr>
            </a:lvl4pPr>
            <a:lvl5pPr>
              <a:defRPr sz="1600">
                <a:solidFill>
                  <a:srgbClr val="0070C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6790" y="1901950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6790" y="2531813"/>
            <a:ext cx="4041775" cy="3035058"/>
          </a:xfrm>
        </p:spPr>
        <p:txBody>
          <a:bodyPr/>
          <a:lstStyle>
            <a:lvl1pPr>
              <a:defRPr sz="2400">
                <a:solidFill>
                  <a:srgbClr val="0070C0"/>
                </a:solidFill>
              </a:defRPr>
            </a:lvl1pPr>
            <a:lvl2pPr>
              <a:defRPr sz="2000">
                <a:solidFill>
                  <a:srgbClr val="0070C0"/>
                </a:solidFill>
              </a:defRPr>
            </a:lvl2pPr>
            <a:lvl3pPr>
              <a:defRPr sz="1800">
                <a:solidFill>
                  <a:srgbClr val="0070C0"/>
                </a:solidFill>
              </a:defRPr>
            </a:lvl3pPr>
            <a:lvl4pPr>
              <a:defRPr sz="1600">
                <a:solidFill>
                  <a:srgbClr val="0070C0"/>
                </a:solidFill>
              </a:defRPr>
            </a:lvl4pPr>
            <a:lvl5pPr>
              <a:defRPr sz="1600">
                <a:solidFill>
                  <a:srgbClr val="0070C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5/21/2014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2291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5/21/2014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2977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5/21/2014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5186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5/21/2014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7445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5/21/2014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microsoft.com/office/2007/relationships/diagramDrawing" Target="../diagrams/drawing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00"/>
            <a:ext cx="8610600" cy="1374345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VIETNAMESE </a:t>
            </a:r>
            <a:r>
              <a:rPr lang="en-US" dirty="0" smtClean="0"/>
              <a:t>BUDDHISTS’ PARTICIPATION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 </a:t>
            </a:r>
            <a:r>
              <a:rPr lang="en-US" dirty="0"/>
              <a:t>ENVIRONMENT PROTECTION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AND </a:t>
            </a:r>
            <a:r>
              <a:rPr lang="en-US" dirty="0"/>
              <a:t>RESPONSE TO CLIMATE CHANGE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						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789065"/>
            <a:ext cx="6400800" cy="535535"/>
          </a:xfrm>
        </p:spPr>
        <p:txBody>
          <a:bodyPr>
            <a:normAutofit/>
          </a:bodyPr>
          <a:lstStyle/>
          <a:p>
            <a:r>
              <a:rPr lang="en-US" dirty="0" smtClean="0"/>
              <a:t>By: Vu </a:t>
            </a:r>
            <a:r>
              <a:rPr lang="en-US" dirty="0" err="1" smtClean="0"/>
              <a:t>Trung</a:t>
            </a:r>
            <a:r>
              <a:rPr lang="en-US" dirty="0" smtClean="0"/>
              <a:t> </a:t>
            </a:r>
            <a:r>
              <a:rPr lang="en-US" dirty="0" err="1" smtClean="0"/>
              <a:t>Kien</a:t>
            </a:r>
            <a:r>
              <a:rPr lang="en-US" dirty="0" smtClean="0"/>
              <a:t>- Climate.vn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6392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52600" y="5638800"/>
            <a:ext cx="5486400" cy="566738"/>
          </a:xfrm>
        </p:spPr>
        <p:txBody>
          <a:bodyPr/>
          <a:lstStyle/>
          <a:p>
            <a:r>
              <a:rPr lang="en-US" dirty="0" smtClean="0"/>
              <a:t>Chu Ton </a:t>
            </a:r>
            <a:r>
              <a:rPr lang="en-US" dirty="0" err="1" smtClean="0"/>
              <a:t>Duc</a:t>
            </a:r>
            <a:r>
              <a:rPr lang="en-US" dirty="0" smtClean="0"/>
              <a:t> &amp; Buddhists family join march </a:t>
            </a:r>
            <a:endParaRPr lang="en-US" dirty="0"/>
          </a:p>
        </p:txBody>
      </p:sp>
      <p:pic>
        <p:nvPicPr>
          <p:cNvPr id="7" name="Picture 6" descr="wwwdh (1)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1676400"/>
            <a:ext cx="5497380" cy="397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33400" y="381000"/>
            <a:ext cx="8229600" cy="45811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ACTIVITIES/ PROGRAMS IN VIETNAM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0340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wwdh (2)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82812" y="374900"/>
            <a:ext cx="4191000" cy="320992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pic>
        <p:nvPicPr>
          <p:cNvPr id="7" name="Picture 6" descr="wwwdh (7)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6260" y="2207360"/>
            <a:ext cx="41910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wwwdh (6)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08" y="3835230"/>
            <a:ext cx="4051627" cy="280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03" y="5406736"/>
            <a:ext cx="3086100" cy="14859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1709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41275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6"/>
                </a:solidFill>
              </a:rPr>
              <a:t>ACTIVITIES/ </a:t>
            </a:r>
            <a:r>
              <a:rPr lang="en-US" dirty="0">
                <a:solidFill>
                  <a:schemeClr val="accent6"/>
                </a:solidFill>
              </a:rPr>
              <a:t>PROGRAMS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0070C0"/>
                </a:solidFill>
              </a:rPr>
              <a:t>3. Earth hour 2013: Signed convention to protect the environment</a:t>
            </a:r>
            <a:r>
              <a:rPr lang="en-US" dirty="0" smtClean="0">
                <a:solidFill>
                  <a:srgbClr val="0070C0"/>
                </a:solidFill>
              </a:rPr>
              <a:t> ( March 2013)</a:t>
            </a:r>
          </a:p>
          <a:p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sz="2400" dirty="0" smtClean="0">
                <a:solidFill>
                  <a:srgbClr val="0070C0"/>
                </a:solidFill>
              </a:rPr>
              <a:t>Collect 5000 signatures in the environment protection convention</a:t>
            </a:r>
          </a:p>
          <a:p>
            <a:pPr marL="285750" indent="-285750">
              <a:buFontTx/>
              <a:buChar char="-"/>
            </a:pPr>
            <a:r>
              <a:rPr lang="en-US" sz="2400" dirty="0" smtClean="0">
                <a:solidFill>
                  <a:srgbClr val="0070C0"/>
                </a:solidFill>
              </a:rPr>
              <a:t>Places:  </a:t>
            </a:r>
            <a:r>
              <a:rPr lang="en-US" sz="2400" dirty="0" err="1" smtClean="0">
                <a:solidFill>
                  <a:srgbClr val="0070C0"/>
                </a:solidFill>
              </a:rPr>
              <a:t>Giac</a:t>
            </a:r>
            <a:r>
              <a:rPr lang="en-US" sz="2400" dirty="0" smtClean="0">
                <a:solidFill>
                  <a:srgbClr val="0070C0"/>
                </a:solidFill>
              </a:rPr>
              <a:t> Ngo pagoda, </a:t>
            </a:r>
            <a:r>
              <a:rPr lang="en-US" sz="2400" dirty="0" err="1" smtClean="0">
                <a:solidFill>
                  <a:srgbClr val="0070C0"/>
                </a:solidFill>
              </a:rPr>
              <a:t>Tu</a:t>
            </a:r>
            <a:r>
              <a:rPr lang="en-US" sz="2400" dirty="0" smtClean="0">
                <a:solidFill>
                  <a:srgbClr val="0070C0"/>
                </a:solidFill>
              </a:rPr>
              <a:t> Van pagoda, </a:t>
            </a:r>
            <a:r>
              <a:rPr lang="en-US" sz="2400" dirty="0" err="1" smtClean="0">
                <a:solidFill>
                  <a:srgbClr val="0070C0"/>
                </a:solidFill>
              </a:rPr>
              <a:t>Thien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Chanh</a:t>
            </a:r>
            <a:r>
              <a:rPr lang="en-US" sz="2400" dirty="0" smtClean="0">
                <a:solidFill>
                  <a:srgbClr val="0070C0"/>
                </a:solidFill>
              </a:rPr>
              <a:t> pagoda and the Young Buddhist club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4" name="Picture 3" descr="http://www.phattuvietnam.net/files/2011/xe/14_643603859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55770" y="1901950"/>
            <a:ext cx="5191970" cy="4123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783249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863962" y="5719575"/>
            <a:ext cx="5486400" cy="5667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HH. </a:t>
            </a:r>
            <a:r>
              <a:rPr lang="en-US" dirty="0" err="1" smtClean="0"/>
              <a:t>Thich</a:t>
            </a:r>
            <a:r>
              <a:rPr lang="en-US" dirty="0" smtClean="0"/>
              <a:t> </a:t>
            </a:r>
            <a:r>
              <a:rPr lang="en-US" dirty="0" err="1" smtClean="0"/>
              <a:t>Nhat</a:t>
            </a:r>
            <a:r>
              <a:rPr lang="en-US" dirty="0" smtClean="0"/>
              <a:t> </a:t>
            </a:r>
            <a:r>
              <a:rPr lang="en-US" dirty="0" err="1" smtClean="0"/>
              <a:t>Tu</a:t>
            </a:r>
            <a:r>
              <a:rPr lang="en-US" dirty="0" smtClean="0"/>
              <a:t> – President of cultural committee, </a:t>
            </a:r>
            <a:br>
              <a:rPr lang="en-US" dirty="0" smtClean="0"/>
            </a:br>
            <a:r>
              <a:rPr lang="en-US" dirty="0" smtClean="0"/>
              <a:t>Ho Chi Minh </a:t>
            </a:r>
            <a:r>
              <a:rPr lang="en-US" dirty="0" err="1" smtClean="0"/>
              <a:t>buddhist</a:t>
            </a:r>
            <a:r>
              <a:rPr lang="en-US" dirty="0" smtClean="0"/>
              <a:t>  </a:t>
            </a:r>
            <a:r>
              <a:rPr lang="en-US" dirty="0" err="1" smtClean="0"/>
              <a:t>sangha</a:t>
            </a:r>
            <a:r>
              <a:rPr lang="en-US" dirty="0" smtClean="0"/>
              <a:t> signed the convention</a:t>
            </a:r>
            <a:endParaRPr lang="en-US" dirty="0"/>
          </a:p>
        </p:txBody>
      </p:sp>
      <p:pic>
        <p:nvPicPr>
          <p:cNvPr id="10" name="Picture 9" descr="http://www.phattuvietnam.net/files/2011/xe/001_110945502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6015" y="1291130"/>
            <a:ext cx="5873115" cy="4123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33400" y="381000"/>
            <a:ext cx="8229600" cy="45811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ACTIVITIES/ PROGRAMS IN VIETNAM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4653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="" xmlns:p14="http://schemas.microsoft.com/office/powerpoint/2010/main" val="2448812078"/>
              </p:ext>
            </p:extLst>
          </p:nvPr>
        </p:nvGraphicFramePr>
        <p:xfrm>
          <a:off x="0" y="1291130"/>
          <a:ext cx="9143999" cy="53446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1"/>
          <p:cNvSpPr txBox="1">
            <a:spLocks/>
          </p:cNvSpPr>
          <p:nvPr/>
        </p:nvSpPr>
        <p:spPr>
          <a:xfrm>
            <a:off x="533400" y="381000"/>
            <a:ext cx="8229600" cy="45811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ACTIVITIES/ PROGRAMS IN VIETNAM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5039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4. </a:t>
            </a:r>
            <a:r>
              <a:rPr lang="en-US" b="1" dirty="0" smtClean="0"/>
              <a:t>Contest: Study climate change </a:t>
            </a:r>
            <a:r>
              <a:rPr lang="en-US" dirty="0" smtClean="0"/>
              <a:t>in </a:t>
            </a:r>
            <a:r>
              <a:rPr lang="en-US" dirty="0" err="1" smtClean="0"/>
              <a:t>Tu</a:t>
            </a:r>
            <a:r>
              <a:rPr lang="en-US" dirty="0" smtClean="0"/>
              <a:t> Van pagoda ( November 24</a:t>
            </a:r>
            <a:r>
              <a:rPr lang="en-US" baseline="30000" dirty="0" smtClean="0"/>
              <a:t>th</a:t>
            </a:r>
            <a:r>
              <a:rPr lang="en-US" dirty="0" smtClean="0"/>
              <a:t> 2013)</a:t>
            </a:r>
          </a:p>
          <a:p>
            <a:r>
              <a:rPr lang="en-US" dirty="0" smtClean="0"/>
              <a:t>Research on climate change issues and environment protection- restriction of plastic bags.</a:t>
            </a:r>
          </a:p>
          <a:p>
            <a:r>
              <a:rPr lang="en-US" dirty="0" smtClean="0"/>
              <a:t>Many Buddhists and scientists took part in the contest.</a:t>
            </a:r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33400" y="381000"/>
            <a:ext cx="8229600" cy="45811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ACTIVITIES/ PROGRAMS IN VIETNAM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0952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www.phattuvietnam.net/files/2012/05/1__14__788380323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630" y="142427"/>
            <a:ext cx="4388370" cy="3512215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pic>
        <p:nvPicPr>
          <p:cNvPr id="5" name="Picture 4" descr="http://www.phattuvietnam.net/files/2012/05/1__2__474683463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3630" y="3771181"/>
            <a:ext cx="3930255" cy="3017329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6" name="Picture 5" descr="http://www.phattuvietnam.net/files/2012/05/1__3__108134826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5209" y="293089"/>
            <a:ext cx="4062531" cy="3210889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7" name="Picture 6" descr="http://www.phattuvietnam.net/files/2012/05/1__10__770702369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734" y="3654642"/>
            <a:ext cx="4061006" cy="2981163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="" xmlns:p14="http://schemas.microsoft.com/office/powerpoint/2010/main" val="2299962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accent6"/>
                </a:solidFill>
              </a:rPr>
              <a:t>TRAINING/SEMINARS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endParaRPr lang="en-US" sz="2400" dirty="0" smtClean="0"/>
          </a:p>
          <a:p>
            <a:r>
              <a:rPr lang="en-US" sz="2400" dirty="0" smtClean="0">
                <a:solidFill>
                  <a:srgbClr val="0070C0"/>
                </a:solidFill>
              </a:rPr>
              <a:t>Place:  </a:t>
            </a:r>
            <a:r>
              <a:rPr lang="en-US" sz="2400" dirty="0" err="1">
                <a:solidFill>
                  <a:srgbClr val="0070C0"/>
                </a:solidFill>
              </a:rPr>
              <a:t>Thien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Chanh</a:t>
            </a:r>
            <a:r>
              <a:rPr lang="en-US" sz="2400" dirty="0">
                <a:solidFill>
                  <a:srgbClr val="0070C0"/>
                </a:solidFill>
              </a:rPr>
              <a:t> pagoda, November 10</a:t>
            </a:r>
            <a:r>
              <a:rPr lang="en-US" sz="2400" baseline="30000" dirty="0">
                <a:solidFill>
                  <a:srgbClr val="0070C0"/>
                </a:solidFill>
              </a:rPr>
              <a:t>th</a:t>
            </a:r>
            <a:r>
              <a:rPr lang="en-US" sz="2400" dirty="0">
                <a:solidFill>
                  <a:srgbClr val="0070C0"/>
                </a:solidFill>
              </a:rPr>
              <a:t> 2013</a:t>
            </a:r>
          </a:p>
          <a:p>
            <a:pPr>
              <a:buFontTx/>
              <a:buChar char="-"/>
            </a:pPr>
            <a:r>
              <a:rPr lang="en-US" sz="2400" dirty="0" smtClean="0">
                <a:solidFill>
                  <a:srgbClr val="0070C0"/>
                </a:solidFill>
              </a:rPr>
              <a:t>Provided </a:t>
            </a:r>
            <a:r>
              <a:rPr lang="en-US" sz="2400" dirty="0">
                <a:solidFill>
                  <a:srgbClr val="0070C0"/>
                </a:solidFill>
              </a:rPr>
              <a:t>knowledge </a:t>
            </a:r>
            <a:r>
              <a:rPr lang="en-US" sz="2400" dirty="0" smtClean="0">
                <a:solidFill>
                  <a:srgbClr val="0070C0"/>
                </a:solidFill>
              </a:rPr>
              <a:t>on </a:t>
            </a:r>
            <a:r>
              <a:rPr lang="en-US" sz="2400" dirty="0">
                <a:solidFill>
                  <a:srgbClr val="0070C0"/>
                </a:solidFill>
              </a:rPr>
              <a:t>climate change: Causes, effects and resolutions.</a:t>
            </a:r>
          </a:p>
          <a:p>
            <a:pPr>
              <a:buFontTx/>
              <a:buChar char="-"/>
            </a:pPr>
            <a:r>
              <a:rPr lang="en-US" sz="2400" dirty="0">
                <a:solidFill>
                  <a:srgbClr val="0070C0"/>
                </a:solidFill>
              </a:rPr>
              <a:t>Learners: Children</a:t>
            </a:r>
          </a:p>
          <a:p>
            <a:pPr>
              <a:buFontTx/>
              <a:buChar char="-"/>
            </a:pPr>
            <a:r>
              <a:rPr lang="en-US" sz="2400" dirty="0">
                <a:solidFill>
                  <a:srgbClr val="0070C0"/>
                </a:solidFill>
              </a:rPr>
              <a:t>Trainers:  Scientists and experts on climate change</a:t>
            </a:r>
          </a:p>
          <a:p>
            <a:endParaRPr lang="en-US" sz="2400" dirty="0"/>
          </a:p>
        </p:txBody>
      </p:sp>
      <p:pic>
        <p:nvPicPr>
          <p:cNvPr id="5" name="Picture 4" descr="alt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55770" y="1596540"/>
            <a:ext cx="4878020" cy="4275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70088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lt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4705" y="179499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alt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3555" y="220736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alt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705" y="3682869"/>
            <a:ext cx="4267200" cy="2800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378637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FINDINGS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Vietnamese Buddhists have been participating actively in environmental programs, especially if led by the Pagodas and local Government.</a:t>
            </a:r>
          </a:p>
          <a:p>
            <a:r>
              <a:rPr lang="en-US" dirty="0" smtClean="0"/>
              <a:t>The environmental activities communicated via Internet could easily</a:t>
            </a:r>
            <a:r>
              <a:rPr lang="en-US" dirty="0" smtClean="0">
                <a:sym typeface="Wingdings" pitchFamily="2" charset="2"/>
              </a:rPr>
              <a:t> reach a large  population of young Buddhists</a:t>
            </a:r>
          </a:p>
          <a:p>
            <a:r>
              <a:rPr lang="en-US" dirty="0" smtClean="0">
                <a:sym typeface="Wingdings" pitchFamily="2" charset="2"/>
              </a:rPr>
              <a:t>Many young Buddhists take part in the activities. They prefer acting and self-experiencing to serious religious teachings.</a:t>
            </a:r>
          </a:p>
          <a:p>
            <a:r>
              <a:rPr lang="en-US" dirty="0" smtClean="0">
                <a:sym typeface="Wingdings" pitchFamily="2" charset="2"/>
              </a:rPr>
              <a:t>Some activities were not efficient enough, still.</a:t>
            </a:r>
          </a:p>
          <a:p>
            <a:r>
              <a:rPr lang="en-US" dirty="0" smtClean="0">
                <a:sym typeface="Wingdings" pitchFamily="2" charset="2"/>
              </a:rPr>
              <a:t>The call for action: Not always clear, especially regarding the correlation between human and climate change.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878175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33400"/>
            <a:ext cx="8390235" cy="83423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THE </a:t>
            </a:r>
            <a:r>
              <a:rPr lang="en-US" dirty="0" smtClean="0"/>
              <a:t>HOLISTIC </a:t>
            </a:r>
            <a:r>
              <a:rPr lang="en-US" dirty="0" smtClean="0"/>
              <a:t>APPROACH </a:t>
            </a:r>
            <a:br>
              <a:rPr lang="en-US" dirty="0" smtClean="0"/>
            </a:br>
            <a:r>
              <a:rPr lang="en-US" dirty="0" smtClean="0"/>
              <a:t>TO ENVIRONMENTAL ISSUES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694892173"/>
              </p:ext>
            </p:extLst>
          </p:nvPr>
        </p:nvGraphicFramePr>
        <p:xfrm>
          <a:off x="906463" y="1901825"/>
          <a:ext cx="7331075" cy="3970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 descr="http://0.tqn.com/d/inventors/1/0/N/U/RT.GIF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29400" y="381000"/>
            <a:ext cx="342582" cy="362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34421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CONCLUSION AND RECOMMENDATIONS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7079" y="1901950"/>
            <a:ext cx="7787955" cy="4428445"/>
          </a:xfrm>
        </p:spPr>
        <p:txBody>
          <a:bodyPr>
            <a:normAutofit lnSpcReduction="10000"/>
          </a:bodyPr>
          <a:lstStyle/>
          <a:p>
            <a:pPr lvl="0"/>
            <a:r>
              <a:rPr lang="en-US" dirty="0" smtClean="0"/>
              <a:t>Vietnamese </a:t>
            </a:r>
            <a:r>
              <a:rPr lang="en-US" dirty="0"/>
              <a:t>Buddhists have actively participated in </a:t>
            </a:r>
            <a:r>
              <a:rPr lang="en-US" dirty="0" smtClean="0"/>
              <a:t>small and medium </a:t>
            </a:r>
            <a:r>
              <a:rPr lang="en-US" dirty="0"/>
              <a:t>scale </a:t>
            </a:r>
            <a:r>
              <a:rPr lang="en-US" dirty="0" smtClean="0"/>
              <a:t>campaigns.</a:t>
            </a:r>
          </a:p>
          <a:p>
            <a:pPr lvl="0"/>
            <a:r>
              <a:rPr lang="en-US" dirty="0" smtClean="0"/>
              <a:t>Many of those activities were not very well-communicated, and some have utilize Internet or social networks to create positive social impact to the local communities </a:t>
            </a:r>
          </a:p>
          <a:p>
            <a:pPr lvl="0"/>
            <a:r>
              <a:rPr lang="en-US" dirty="0" smtClean="0"/>
              <a:t>Vietnamese Buddhists need </a:t>
            </a:r>
            <a:r>
              <a:rPr lang="en-US" dirty="0"/>
              <a:t>to cooperate </a:t>
            </a:r>
            <a:r>
              <a:rPr lang="en-US" dirty="0" smtClean="0"/>
              <a:t>with </a:t>
            </a:r>
            <a:r>
              <a:rPr lang="en-US" dirty="0"/>
              <a:t>i</a:t>
            </a:r>
            <a:r>
              <a:rPr lang="en-US" dirty="0" smtClean="0"/>
              <a:t>nternational </a:t>
            </a:r>
            <a:r>
              <a:rPr lang="en-US" dirty="0"/>
              <a:t>Buddhism’s programs in environment protection and climate change response.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8417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CONCLUSION AND RECOMMENDATIONS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lvl="0"/>
            <a:r>
              <a:rPr lang="en-US" dirty="0" smtClean="0"/>
              <a:t>It is necessary to organize specific Green Living programs which closely relates to Buddhism’s spiritual teachings.</a:t>
            </a:r>
          </a:p>
          <a:p>
            <a:pPr lvl="0"/>
            <a:r>
              <a:rPr lang="en-US" dirty="0" smtClean="0"/>
              <a:t>The Buddhists activities should always be in line </a:t>
            </a:r>
            <a:r>
              <a:rPr lang="en-US" dirty="0"/>
              <a:t>with other solutions </a:t>
            </a:r>
            <a:r>
              <a:rPr lang="en-US" dirty="0" smtClean="0"/>
              <a:t> like </a:t>
            </a:r>
            <a:r>
              <a:rPr lang="en-US" dirty="0"/>
              <a:t>policies, technologies, international cooperation… </a:t>
            </a:r>
            <a:endParaRPr lang="en-US" dirty="0" smtClean="0"/>
          </a:p>
          <a:p>
            <a:pPr lvl="0"/>
            <a:r>
              <a:rPr lang="en-US" dirty="0" smtClean="0"/>
              <a:t>Such </a:t>
            </a:r>
            <a:r>
              <a:rPr lang="en-US" dirty="0"/>
              <a:t>programs should be put in Vietnam’s legal, economical, social, cultural circumstance, in international and regional conditions, coping with the development trends in solving the climate change problems. </a:t>
            </a:r>
            <a:endParaRPr lang="en-US" dirty="0" smtClean="0"/>
          </a:p>
          <a:p>
            <a:pPr lvl="0"/>
            <a:r>
              <a:rPr lang="en-US" dirty="0" smtClean="0"/>
              <a:t>There </a:t>
            </a:r>
            <a:r>
              <a:rPr lang="en-US" dirty="0"/>
              <a:t>should be </a:t>
            </a:r>
            <a:r>
              <a:rPr lang="en-US" dirty="0" smtClean="0"/>
              <a:t>more creative </a:t>
            </a:r>
            <a:r>
              <a:rPr lang="en-US" dirty="0"/>
              <a:t>solutions to encourage Buddhists and people </a:t>
            </a:r>
            <a:r>
              <a:rPr lang="en-US" dirty="0" smtClean="0"/>
              <a:t>acting </a:t>
            </a:r>
            <a:r>
              <a:rPr lang="en-US" dirty="0"/>
              <a:t>together </a:t>
            </a:r>
            <a:r>
              <a:rPr lang="en-US" dirty="0" smtClean="0"/>
              <a:t>for better environment.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90461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4412" cy="6788511"/>
          </a:xfrm>
          <a:prstGeom prst="rect">
            <a:avLst/>
          </a:prstGeom>
        </p:spPr>
      </p:pic>
      <p:sp>
        <p:nvSpPr>
          <p:cNvPr id="3" name="Title 5"/>
          <p:cNvSpPr>
            <a:spLocks noGrp="1"/>
          </p:cNvSpPr>
          <p:nvPr>
            <p:ph type="title"/>
          </p:nvPr>
        </p:nvSpPr>
        <p:spPr>
          <a:xfrm>
            <a:off x="3124200" y="1905000"/>
            <a:ext cx="3008313" cy="1162050"/>
          </a:xfrm>
        </p:spPr>
        <p:txBody>
          <a:bodyPr>
            <a:normAutofit/>
          </a:bodyPr>
          <a:lstStyle/>
          <a:p>
            <a:pPr algn="ctr"/>
            <a:r>
              <a:rPr lang="en-US" sz="6000" dirty="0" smtClean="0"/>
              <a:t>Q  &amp; A</a:t>
            </a:r>
            <a:endParaRPr lang="en-US" sz="6000" dirty="0"/>
          </a:p>
        </p:txBody>
      </p:sp>
    </p:spTree>
    <p:extLst>
      <p:ext uri="{BB962C8B-B14F-4D97-AF65-F5344CB8AC3E}">
        <p14:creationId xmlns="" xmlns:p14="http://schemas.microsoft.com/office/powerpoint/2010/main" val="301788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799" y="680310"/>
            <a:ext cx="6324601" cy="76352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ENVIRONMENTAL SOLUTIONS through RELIGIONS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453258463"/>
              </p:ext>
            </p:extLst>
          </p:nvPr>
        </p:nvGraphicFramePr>
        <p:xfrm>
          <a:off x="143555" y="1596540"/>
          <a:ext cx="8551480" cy="47338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177497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4900"/>
            <a:ext cx="8229600" cy="763525"/>
          </a:xfrm>
        </p:spPr>
        <p:txBody>
          <a:bodyPr>
            <a:normAutofit/>
          </a:bodyPr>
          <a:lstStyle/>
          <a:p>
            <a:r>
              <a:rPr lang="en-US" dirty="0" smtClean="0"/>
              <a:t>4 MORAL STANDARDS OF BUDDHISM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="" xmlns:p14="http://schemas.microsoft.com/office/powerpoint/2010/main" val="3158750555"/>
              </p:ext>
            </p:extLst>
          </p:nvPr>
        </p:nvGraphicFramePr>
        <p:xfrm>
          <a:off x="-6840" y="1596540"/>
          <a:ext cx="5647775" cy="44284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hevron 4"/>
          <p:cNvSpPr/>
          <p:nvPr/>
        </p:nvSpPr>
        <p:spPr>
          <a:xfrm>
            <a:off x="5335524" y="3541499"/>
            <a:ext cx="763525" cy="651025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6251754" y="2818180"/>
            <a:ext cx="2290575" cy="213787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GREEN LIVING ETHIC </a:t>
            </a:r>
            <a:endParaRPr lang="en-US" sz="2800" b="1" dirty="0"/>
          </a:p>
        </p:txBody>
      </p:sp>
    </p:spTree>
    <p:extLst>
      <p:ext uri="{BB962C8B-B14F-4D97-AF65-F5344CB8AC3E}">
        <p14:creationId xmlns="" xmlns:p14="http://schemas.microsoft.com/office/powerpoint/2010/main" val="410330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BUDDHISM &amp; CLIMATE CHANGE RESILIENCE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ym typeface="Wingdings" pitchFamily="2" charset="2"/>
              </a:rPr>
              <a:t> The 4 moral standards make </a:t>
            </a:r>
            <a:r>
              <a:rPr lang="en-US" dirty="0" smtClean="0"/>
              <a:t>Buddhism a very suitable religion to convey the green/ environment messages.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70" y="4477586"/>
            <a:ext cx="3086100" cy="1485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659" y="3887115"/>
            <a:ext cx="3512215" cy="266684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5432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609600"/>
            <a:ext cx="8229600" cy="83423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VIETNAMESE BUDDHISTS’ PARTICIPATION IN ENVIRONMENT PROTECTION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383396591"/>
              </p:ext>
            </p:extLst>
          </p:nvPr>
        </p:nvGraphicFramePr>
        <p:xfrm>
          <a:off x="906463" y="1901825"/>
          <a:ext cx="7331075" cy="3970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198002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ACTIVITIES/ PROGRAMS IN VIETNAM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en-US" b="1" dirty="0" smtClean="0"/>
              <a:t>Environment clean-up campaign, in the world environment day </a:t>
            </a:r>
            <a:r>
              <a:rPr lang="en-US" dirty="0" smtClean="0"/>
              <a:t>- </a:t>
            </a:r>
            <a:r>
              <a:rPr lang="en-US" dirty="0" err="1" smtClean="0"/>
              <a:t>Tay</a:t>
            </a:r>
            <a:r>
              <a:rPr lang="en-US" dirty="0" smtClean="0"/>
              <a:t> </a:t>
            </a:r>
            <a:r>
              <a:rPr lang="en-US" dirty="0" err="1" smtClean="0"/>
              <a:t>Thien</a:t>
            </a:r>
            <a:r>
              <a:rPr lang="en-US" dirty="0" smtClean="0"/>
              <a:t> </a:t>
            </a:r>
            <a:r>
              <a:rPr lang="en-US" dirty="0" err="1" smtClean="0"/>
              <a:t>Phu</a:t>
            </a:r>
            <a:r>
              <a:rPr lang="en-US" dirty="0" smtClean="0"/>
              <a:t> </a:t>
            </a:r>
            <a:r>
              <a:rPr lang="en-US" dirty="0" err="1" smtClean="0"/>
              <a:t>Nghi</a:t>
            </a:r>
            <a:r>
              <a:rPr lang="en-US" dirty="0" smtClean="0"/>
              <a:t> pagoda-</a:t>
            </a:r>
            <a:r>
              <a:rPr lang="en-US" dirty="0" err="1" smtClean="0"/>
              <a:t>Vinh</a:t>
            </a:r>
            <a:r>
              <a:rPr lang="en-US" dirty="0" smtClean="0"/>
              <a:t> </a:t>
            </a:r>
            <a:r>
              <a:rPr lang="en-US" dirty="0" err="1" smtClean="0"/>
              <a:t>Phuc</a:t>
            </a:r>
            <a:r>
              <a:rPr lang="en-US" dirty="0" smtClean="0"/>
              <a:t>, Viet Nam (2013)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Delivered message: Think- Eat- Save</a:t>
            </a:r>
          </a:p>
          <a:p>
            <a:r>
              <a:rPr lang="en-US" dirty="0" smtClean="0"/>
              <a:t>Participation: 200 Buddhists and 500 volunteer students.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53035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="" xmlns:p14="http://schemas.microsoft.com/office/powerpoint/2010/main" val="3379356014"/>
              </p:ext>
            </p:extLst>
          </p:nvPr>
        </p:nvGraphicFramePr>
        <p:xfrm>
          <a:off x="296260" y="1291130"/>
          <a:ext cx="8246070" cy="51919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381000" y="685800"/>
            <a:ext cx="8229600" cy="458115"/>
          </a:xfrm>
          <a:prstGeom prst="rect">
            <a:avLst/>
          </a:prstGeom>
        </p:spPr>
        <p:txBody>
          <a:bodyPr>
            <a:normAutofit fontScale="6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ACTIVITIES/ PROGRAMS IN VIETNAM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0557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2</a:t>
            </a:r>
            <a:r>
              <a:rPr lang="en-US" dirty="0" smtClean="0"/>
              <a:t>. </a:t>
            </a:r>
            <a:r>
              <a:rPr lang="en-US" b="1" dirty="0" smtClean="0"/>
              <a:t>Street march : Buddhism with environment </a:t>
            </a:r>
          </a:p>
          <a:p>
            <a:pPr marL="0" indent="0">
              <a:buNone/>
            </a:pPr>
            <a:r>
              <a:rPr lang="en-US" dirty="0" smtClean="0"/>
              <a:t>( National Hoang </a:t>
            </a:r>
            <a:r>
              <a:rPr lang="en-US" dirty="0" err="1" smtClean="0"/>
              <a:t>phap</a:t>
            </a:r>
            <a:r>
              <a:rPr lang="en-US" dirty="0" smtClean="0"/>
              <a:t> seminar ) in </a:t>
            </a:r>
            <a:r>
              <a:rPr lang="en-US" dirty="0" err="1" smtClean="0"/>
              <a:t>Binh</a:t>
            </a:r>
            <a:r>
              <a:rPr lang="en-US" dirty="0" smtClean="0"/>
              <a:t> Duong, Viet Nam, March 2011</a:t>
            </a:r>
          </a:p>
          <a:p>
            <a:pPr>
              <a:buFontTx/>
              <a:buChar char="-"/>
            </a:pPr>
            <a:r>
              <a:rPr lang="en-US" dirty="0" smtClean="0"/>
              <a:t>Delivered the message: “ Jointly keep the environment green, clean and beautiful for a peaceful and happy world”</a:t>
            </a:r>
          </a:p>
          <a:p>
            <a:pPr>
              <a:buFontTx/>
              <a:buChar char="-"/>
            </a:pPr>
            <a:r>
              <a:rPr lang="en-US" dirty="0" smtClean="0"/>
              <a:t>1500 Buddhists participated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33400" y="381000"/>
            <a:ext cx="8229600" cy="45811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ACTIVITIES/ PROGRAMS IN VIETNAM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6499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710</TotalTime>
  <Words>611</Words>
  <Application>Microsoft Office PowerPoint</Application>
  <PresentationFormat>On-screen Show (4:3)</PresentationFormat>
  <Paragraphs>76</Paragraphs>
  <Slides>22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VIETNAMESE BUDDHISTS’ PARTICIPATION  IN ENVIRONMENT PROTECTION   AND RESPONSE TO CLIMATE CHANGE       </vt:lpstr>
      <vt:lpstr>THE HOLISTIC APPROACH  TO ENVIRONMENTAL ISSUES</vt:lpstr>
      <vt:lpstr>ENVIRONMENTAL SOLUTIONS through RELIGIONS</vt:lpstr>
      <vt:lpstr>4 MORAL STANDARDS OF BUDDHISM </vt:lpstr>
      <vt:lpstr>BUDDHISM &amp; CLIMATE CHANGE RESILIENCE</vt:lpstr>
      <vt:lpstr>VIETNAMESE BUDDHISTS’ PARTICIPATION IN ENVIRONMENT PROTECTION</vt:lpstr>
      <vt:lpstr>ACTIVITIES/ PROGRAMS IN VIETNAM</vt:lpstr>
      <vt:lpstr>Slide 8</vt:lpstr>
      <vt:lpstr>Slide 9</vt:lpstr>
      <vt:lpstr>Chu Ton Duc &amp; Buddhists family join march </vt:lpstr>
      <vt:lpstr>Slide 11</vt:lpstr>
      <vt:lpstr>ACTIVITIES/ PROGRAMS</vt:lpstr>
      <vt:lpstr>HH. Thich Nhat Tu – President of cultural committee,  Ho Chi Minh buddhist  sangha signed the convention</vt:lpstr>
      <vt:lpstr>Slide 14</vt:lpstr>
      <vt:lpstr>Slide 15</vt:lpstr>
      <vt:lpstr>Slide 16</vt:lpstr>
      <vt:lpstr>Slide 17</vt:lpstr>
      <vt:lpstr>Slide 18</vt:lpstr>
      <vt:lpstr>FINDINGS</vt:lpstr>
      <vt:lpstr>CONCLUSION AND RECOMMENDATIONS</vt:lpstr>
      <vt:lpstr>CONCLUSION AND RECOMMENDATIONS</vt:lpstr>
      <vt:lpstr>Q  &amp; A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</dc:creator>
  <cp:lastModifiedBy>VNPro</cp:lastModifiedBy>
  <cp:revision>83</cp:revision>
  <dcterms:created xsi:type="dcterms:W3CDTF">2013-08-21T19:17:07Z</dcterms:created>
  <dcterms:modified xsi:type="dcterms:W3CDTF">2014-05-21T09:27:20Z</dcterms:modified>
</cp:coreProperties>
</file>